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856" r:id="rId4"/>
    <p:sldMasterId id="2147483883" r:id="rId5"/>
    <p:sldMasterId id="2147483870" r:id="rId6"/>
  </p:sldMasterIdLst>
  <p:notesMasterIdLst>
    <p:notesMasterId r:id="rId12"/>
  </p:notesMasterIdLst>
  <p:sldIdLst>
    <p:sldId id="296" r:id="rId7"/>
    <p:sldId id="257" r:id="rId8"/>
    <p:sldId id="297" r:id="rId9"/>
    <p:sldId id="298" r:id="rId10"/>
    <p:sldId id="271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463F3B"/>
    <a:srgbClr val="008A98"/>
    <a:srgbClr val="BBBBB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1"/>
    <p:restoredTop sz="93421"/>
  </p:normalViewPr>
  <p:slideViewPr>
    <p:cSldViewPr snapToGrid="0" snapToObjects="1">
      <p:cViewPr varScale="1">
        <p:scale>
          <a:sx n="108" d="100"/>
          <a:sy n="108" d="100"/>
        </p:scale>
        <p:origin x="28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028700" latinLnBrk="0">
      <a:defRPr sz="1300">
        <a:latin typeface="+mn-lt"/>
        <a:ea typeface="+mn-ea"/>
        <a:cs typeface="+mn-cs"/>
        <a:sym typeface="Helvetica"/>
      </a:defRPr>
    </a:lvl1pPr>
    <a:lvl2pPr indent="114300" defTabSz="1028700" latinLnBrk="0">
      <a:defRPr sz="1300">
        <a:latin typeface="+mn-lt"/>
        <a:ea typeface="+mn-ea"/>
        <a:cs typeface="+mn-cs"/>
        <a:sym typeface="Helvetica"/>
      </a:defRPr>
    </a:lvl2pPr>
    <a:lvl3pPr indent="228600" defTabSz="1028700" latinLnBrk="0">
      <a:defRPr sz="1300">
        <a:latin typeface="+mn-lt"/>
        <a:ea typeface="+mn-ea"/>
        <a:cs typeface="+mn-cs"/>
        <a:sym typeface="Helvetica"/>
      </a:defRPr>
    </a:lvl3pPr>
    <a:lvl4pPr indent="342900" defTabSz="1028700" latinLnBrk="0">
      <a:defRPr sz="1300">
        <a:latin typeface="+mn-lt"/>
        <a:ea typeface="+mn-ea"/>
        <a:cs typeface="+mn-cs"/>
        <a:sym typeface="Helvetica"/>
      </a:defRPr>
    </a:lvl4pPr>
    <a:lvl5pPr indent="457200" defTabSz="1028700" latinLnBrk="0">
      <a:defRPr sz="1300">
        <a:latin typeface="+mn-lt"/>
        <a:ea typeface="+mn-ea"/>
        <a:cs typeface="+mn-cs"/>
        <a:sym typeface="Helvetica"/>
      </a:defRPr>
    </a:lvl5pPr>
    <a:lvl6pPr indent="571500" defTabSz="1028700" latinLnBrk="0">
      <a:defRPr sz="1300">
        <a:latin typeface="+mn-lt"/>
        <a:ea typeface="+mn-ea"/>
        <a:cs typeface="+mn-cs"/>
        <a:sym typeface="Helvetica"/>
      </a:defRPr>
    </a:lvl6pPr>
    <a:lvl7pPr indent="685800" defTabSz="1028700" latinLnBrk="0">
      <a:defRPr sz="1300">
        <a:latin typeface="+mn-lt"/>
        <a:ea typeface="+mn-ea"/>
        <a:cs typeface="+mn-cs"/>
        <a:sym typeface="Helvetica"/>
      </a:defRPr>
    </a:lvl7pPr>
    <a:lvl8pPr indent="800100" defTabSz="1028700" latinLnBrk="0">
      <a:defRPr sz="1300">
        <a:latin typeface="+mn-lt"/>
        <a:ea typeface="+mn-ea"/>
        <a:cs typeface="+mn-cs"/>
        <a:sym typeface="Helvetica"/>
      </a:defRPr>
    </a:lvl8pPr>
    <a:lvl9pPr indent="914400" defTabSz="1028700" latinLnBrk="0">
      <a:defRPr sz="1300">
        <a:latin typeface="+mn-lt"/>
        <a:ea typeface="+mn-ea"/>
        <a:cs typeface="+mn-cs"/>
        <a:sym typeface="Helvetic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0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739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688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249093"/>
            <a:ext cx="9753600" cy="1421928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E20000"/>
                </a:solidFill>
                <a:latin typeface="+mn-lt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000" y="4120799"/>
            <a:ext cx="9753600" cy="461665"/>
          </a:xfrm>
        </p:spPr>
        <p:txBody>
          <a:bodyPr lIns="0" rIns="0">
            <a:no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87DB10B7-BFE1-5B41-9417-87573128AB2B}"/>
              </a:ext>
            </a:extLst>
          </p:cNvPr>
          <p:cNvCxnSpPr>
            <a:cxnSpLocks/>
          </p:cNvCxnSpPr>
          <p:nvPr userDrawn="1"/>
        </p:nvCxnSpPr>
        <p:spPr>
          <a:xfrm>
            <a:off x="1076325" y="3670290"/>
            <a:ext cx="9783532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00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887797"/>
            <a:ext cx="9994400" cy="1323439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4000">
                <a:latin typeface="+mj-lt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8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38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00" y="1122947"/>
            <a:ext cx="10525913" cy="49097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AEE3E2-9EAB-764D-AEC0-C0F9060C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0" y="464458"/>
            <a:ext cx="10044248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9FF0A7D0-87CB-194D-A376-8844080548BA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019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 Version 1_High Resolution.jpg" descr="LOGO Version 1_High Resolution.jpg">
            <a:extLst>
              <a:ext uri="{FF2B5EF4-FFF2-40B4-BE49-F238E27FC236}">
                <a16:creationId xmlns:a16="http://schemas.microsoft.com/office/drawing/2014/main" id="{4C9E2966-12C9-9B4C-8857-FB3E498B64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5519" y="3317585"/>
            <a:ext cx="1233440" cy="4641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501818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84" y="5751443"/>
            <a:ext cx="9378157" cy="571557"/>
          </a:xfrm>
        </p:spPr>
        <p:txBody>
          <a:bodyPr anchor="b"/>
          <a:lstStyle>
            <a:lvl1pPr>
              <a:defRPr sz="3600">
                <a:solidFill>
                  <a:srgbClr val="E20000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B22AE8AC-2153-374A-96E5-9781E43CBD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00000"/>
          </a:xfrm>
          <a:solidFill>
            <a:schemeClr val="bg2"/>
          </a:solidFill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62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84" y="5034106"/>
            <a:ext cx="9378157" cy="1089529"/>
          </a:xfrm>
        </p:spPr>
        <p:txBody>
          <a:bodyPr anchor="b">
            <a:spAutoFit/>
          </a:bodyPr>
          <a:lstStyle>
            <a:lvl1pPr>
              <a:defRPr sz="3600">
                <a:solidFill>
                  <a:srgbClr val="E20000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C9441B38-2D94-4947-A36E-26D18E9B36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1141" y="6006198"/>
            <a:ext cx="9366918" cy="400110"/>
          </a:xfrm>
        </p:spPr>
        <p:txBody>
          <a:bodyPr anchor="t">
            <a:spAutoFit/>
          </a:bodyPr>
          <a:lstStyle>
            <a:lvl1pPr>
              <a:defRPr sz="20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0D13813E-0D5E-5941-8FEA-AB22124DEB2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-1"/>
            <a:ext cx="12192000" cy="5400000"/>
          </a:xfrm>
          <a:solidFill>
            <a:schemeClr val="bg2"/>
          </a:solidFill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276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01" y="464458"/>
            <a:ext cx="10044248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2A79AB1-0710-C840-9616-6FDC50433A38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818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D9EACF30-632C-9243-AE05-BC8207E6AA4E}"/>
              </a:ext>
            </a:extLst>
          </p:cNvPr>
          <p:cNvSpPr/>
          <p:nvPr userDrawn="1"/>
        </p:nvSpPr>
        <p:spPr>
          <a:xfrm>
            <a:off x="7826644" y="6199322"/>
            <a:ext cx="3587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BBBBBB"/>
                </a:solidFill>
              </a:rPr>
              <a:t>©2021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farmaceutici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s.p.a</a:t>
            </a:r>
            <a:r>
              <a:rPr lang="en-US" sz="700" dirty="0">
                <a:solidFill>
                  <a:srgbClr val="BBBBBB"/>
                </a:solidFill>
              </a:rPr>
              <a:t>. All rights reserved. The content of this presentation is </a:t>
            </a:r>
            <a:r>
              <a:rPr lang="en-US" sz="700" dirty="0" err="1">
                <a:solidFill>
                  <a:srgbClr val="BBBBBB"/>
                </a:solidFill>
              </a:rPr>
              <a:t>proprietaryof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and strictly confidential. It contains information intended only for the person to whom it is transmitted and it is not intended to be distributed to any third party</a:t>
            </a:r>
          </a:p>
        </p:txBody>
      </p:sp>
      <p:sp>
        <p:nvSpPr>
          <p:cNvPr id="9" name="Segnaposto immagine 8">
            <a:extLst>
              <a:ext uri="{FF2B5EF4-FFF2-40B4-BE49-F238E27FC236}">
                <a16:creationId xmlns:a16="http://schemas.microsoft.com/office/drawing/2014/main" id="{40A96341-2998-8242-8F59-75A5C34FA9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264400" cy="6858000"/>
          </a:xfrm>
          <a:solidFill>
            <a:schemeClr val="bg2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5E7FDCDA-353E-504A-B50C-C31207D1A3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75525" y="-92825"/>
            <a:ext cx="3352800" cy="2086725"/>
          </a:xfrm>
        </p:spPr>
        <p:txBody>
          <a:bodyPr anchor="b">
            <a:spAutoFit/>
          </a:bodyPr>
          <a:lstStyle>
            <a:lvl1pPr marL="0" algn="l">
              <a:buFontTx/>
              <a:buNone/>
              <a:defRPr sz="3600" b="0">
                <a:solidFill>
                  <a:srgbClr val="E20000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454F1440-0E1B-DB4D-A3CA-C96A76DA07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788225" y="2006600"/>
            <a:ext cx="3365500" cy="523220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FontTx/>
              <a:buNone/>
              <a:defRPr sz="1400"/>
            </a:lvl1pPr>
            <a:lvl2pPr marL="0" indent="0">
              <a:lnSpc>
                <a:spcPct val="100000"/>
              </a:lnSpc>
              <a:spcBef>
                <a:spcPts val="1000"/>
              </a:spcBef>
              <a:buFontTx/>
              <a:buNone/>
              <a:defRPr/>
            </a:lvl2pPr>
            <a:lvl3pPr indent="0">
              <a:lnSpc>
                <a:spcPct val="100000"/>
              </a:lnSpc>
              <a:buFontTx/>
              <a:buNone/>
              <a:defRPr/>
            </a:lvl3pPr>
            <a:lvl4pPr indent="0">
              <a:lnSpc>
                <a:spcPct val="100000"/>
              </a:lnSpc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1000"/>
              </a:spcBef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68575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D9EACF30-632C-9243-AE05-BC8207E6AA4E}"/>
              </a:ext>
            </a:extLst>
          </p:cNvPr>
          <p:cNvSpPr/>
          <p:nvPr userDrawn="1"/>
        </p:nvSpPr>
        <p:spPr>
          <a:xfrm>
            <a:off x="7826644" y="6199322"/>
            <a:ext cx="3587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BBBBBB"/>
                </a:solidFill>
              </a:rPr>
              <a:t>©2021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farmaceutici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s.p.a</a:t>
            </a:r>
            <a:r>
              <a:rPr lang="en-US" sz="700" dirty="0">
                <a:solidFill>
                  <a:srgbClr val="BBBBBB"/>
                </a:solidFill>
              </a:rPr>
              <a:t>. All rights reserved. The content of this presentation is </a:t>
            </a:r>
            <a:r>
              <a:rPr lang="en-US" sz="700" dirty="0" err="1">
                <a:solidFill>
                  <a:srgbClr val="BBBBBB"/>
                </a:solidFill>
              </a:rPr>
              <a:t>proprietaryof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and strictly confidential. It contains information intended only for the person to whom it is transmitted and it is not intended to be distributed to any third party</a:t>
            </a:r>
          </a:p>
        </p:txBody>
      </p:sp>
      <p:sp>
        <p:nvSpPr>
          <p:cNvPr id="9" name="Segnaposto immagine 8">
            <a:extLst>
              <a:ext uri="{FF2B5EF4-FFF2-40B4-BE49-F238E27FC236}">
                <a16:creationId xmlns:a16="http://schemas.microsoft.com/office/drawing/2014/main" id="{40A96341-2998-8242-8F59-75A5C34FA9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264400" cy="6858000"/>
          </a:xfrm>
          <a:solidFill>
            <a:schemeClr val="bg2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5E7FDCDA-353E-504A-B50C-C31207D1A3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03660" y="1803400"/>
            <a:ext cx="3352800" cy="1089529"/>
          </a:xfrm>
        </p:spPr>
        <p:txBody>
          <a:bodyPr anchor="t">
            <a:spAutoFit/>
          </a:bodyPr>
          <a:lstStyle>
            <a:lvl1pPr marL="0" algn="l">
              <a:buFontTx/>
              <a:buNone/>
              <a:defRPr sz="2400" b="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0777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BBA4D6-F36D-5B43-89B5-A6B8FF2CC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213" y="1749600"/>
            <a:ext cx="5133975" cy="707886"/>
          </a:xfrm>
        </p:spPr>
        <p:txBody>
          <a:bodyPr anchor="t">
            <a:noAutofit/>
          </a:bodyPr>
          <a:lstStyle>
            <a:lvl1pPr>
              <a:defRPr sz="2000" b="1" i="0" baseline="0">
                <a:solidFill>
                  <a:srgbClr val="E20000"/>
                </a:solidFill>
                <a:latin typeface="+mn-lt"/>
              </a:defRPr>
            </a:lvl1pPr>
            <a:lvl2pPr>
              <a:defRPr sz="2000" b="1" i="0" baseline="0">
                <a:solidFill>
                  <a:srgbClr val="E20000"/>
                </a:solidFill>
                <a:latin typeface="+mn-lt"/>
              </a:defRPr>
            </a:lvl2pPr>
            <a:lvl3pPr>
              <a:defRPr sz="2000" b="1" i="0" baseline="0">
                <a:solidFill>
                  <a:srgbClr val="E20000"/>
                </a:solidFill>
                <a:latin typeface="+mn-lt"/>
              </a:defRPr>
            </a:lvl3pPr>
            <a:lvl4pPr>
              <a:defRPr sz="2000" b="1" i="0" baseline="0">
                <a:solidFill>
                  <a:srgbClr val="E20000"/>
                </a:solidFill>
                <a:latin typeface="+mn-lt"/>
              </a:defRPr>
            </a:lvl4pPr>
            <a:lvl5pPr>
              <a:defRPr sz="2000" b="1" i="0" baseline="0">
                <a:solidFill>
                  <a:srgbClr val="E20000"/>
                </a:solidFill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B7F76C2-FCA8-5D4A-A33D-EC404FE155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0213" y="2519728"/>
            <a:ext cx="5181600" cy="2144177"/>
          </a:xfrm>
        </p:spPr>
        <p:txBody>
          <a:bodyPr anchor="t">
            <a:noAutofit/>
          </a:bodyPr>
          <a:lstStyle>
            <a:lvl1pPr marL="298800" indent="-2772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1pPr>
            <a:lvl2pPr marL="298800" indent="-2772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2pPr>
            <a:lvl3pPr marL="298800" indent="-2772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3pPr>
            <a:lvl4pPr marL="298800" indent="-2772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4pPr>
            <a:lvl5pPr marL="298800" indent="-2772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35BB76-D648-CE47-A331-CA5E1EAB1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1" y="464458"/>
            <a:ext cx="9996952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BE9DE95-99CC-7345-AFDD-8EE03586DBD4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49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B7F76C2-FCA8-5D4A-A33D-EC404FE155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1705" y="1749600"/>
            <a:ext cx="6056026" cy="2451953"/>
          </a:xfrm>
        </p:spPr>
        <p:txBody>
          <a:bodyPr wrap="square" anchor="t">
            <a:noAutofit/>
          </a:bodyPr>
          <a:lstStyle>
            <a:lvl1pPr marL="0" indent="0">
              <a:spcBef>
                <a:spcPts val="2200"/>
              </a:spcBef>
              <a:buFontTx/>
              <a:buNone/>
              <a:defRPr/>
            </a:lvl1pPr>
            <a:lvl2pPr marL="0" indent="0">
              <a:spcBef>
                <a:spcPts val="2200"/>
              </a:spcBef>
              <a:buFontTx/>
              <a:buNone/>
              <a:defRPr/>
            </a:lvl2pPr>
            <a:lvl3pPr marL="0" indent="0">
              <a:spcBef>
                <a:spcPts val="2200"/>
              </a:spcBef>
              <a:buFontTx/>
              <a:buNone/>
              <a:defRPr/>
            </a:lvl3pPr>
            <a:lvl4pPr marL="0" indent="0">
              <a:spcBef>
                <a:spcPts val="2200"/>
              </a:spcBef>
              <a:buFontTx/>
              <a:buNone/>
              <a:defRPr/>
            </a:lvl4pPr>
            <a:lvl5pPr marL="0" indent="0">
              <a:spcBef>
                <a:spcPts val="2200"/>
              </a:spcBef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15E8EC-88C9-1B45-AB7F-A972B961E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1" y="464458"/>
            <a:ext cx="10123076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6F8330B6-4ABE-C34E-A810-9A08D126D44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0238" y="1573213"/>
            <a:ext cx="4197350" cy="4467225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DD8DE0BE-FB98-8A4B-945B-8F0A6638E926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95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01" y="464458"/>
            <a:ext cx="10044248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2A79AB1-0710-C840-9616-6FDC50433A38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34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 gray">
    <p:bg>
      <p:bgPr>
        <a:solidFill>
          <a:schemeClr val="bg2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01" y="464458"/>
            <a:ext cx="10107310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2A79AB1-0710-C840-9616-6FDC50433A38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74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07FA2A5-262F-D44D-A01A-988217953B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2443396"/>
            <a:ext cx="4680000" cy="1887696"/>
          </a:xfrm>
        </p:spPr>
        <p:txBody>
          <a:bodyPr>
            <a:spAutoFit/>
          </a:bodyPr>
          <a:lstStyle>
            <a:lvl1pPr marL="298800" indent="-313200">
              <a:buClr>
                <a:srgbClr val="E20000"/>
              </a:buClr>
              <a:buFont typeface="Arial" panose="020B0604020202020204" pitchFamily="34" charset="0"/>
              <a:buChar char="•"/>
              <a:defRPr/>
            </a:lvl1pPr>
            <a:lvl2pPr marL="298800" indent="-313200">
              <a:buClr>
                <a:srgbClr val="E20000"/>
              </a:buClr>
              <a:buFont typeface="Arial" panose="020B0604020202020204" pitchFamily="34" charset="0"/>
              <a:buChar char="•"/>
              <a:defRPr/>
            </a:lvl2pPr>
            <a:lvl3pPr marL="298800" indent="-313200">
              <a:buClr>
                <a:srgbClr val="E20000"/>
              </a:buClr>
              <a:buFont typeface="Arial" panose="020B0604020202020204" pitchFamily="34" charset="0"/>
              <a:buChar char="•"/>
              <a:defRPr/>
            </a:lvl3pPr>
            <a:lvl4pPr marL="298800" indent="-313200">
              <a:buClr>
                <a:srgbClr val="E20000"/>
              </a:buClr>
              <a:buFont typeface="Arial" panose="020B0604020202020204" pitchFamily="34" charset="0"/>
              <a:buChar char="•"/>
              <a:defRPr/>
            </a:lvl4pPr>
            <a:lvl5pPr marL="298800" indent="-313200">
              <a:buClr>
                <a:srgbClr val="E2000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D85CD704-75A0-4146-A0BE-5D669665D9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57900" y="2443396"/>
            <a:ext cx="4572000" cy="2144177"/>
          </a:xfrm>
        </p:spPr>
        <p:txBody>
          <a:bodyPr>
            <a:spAutoFit/>
          </a:bodyPr>
          <a:lstStyle>
            <a:lvl1pPr marL="298800" indent="-313200">
              <a:spcBef>
                <a:spcPts val="1000"/>
              </a:spcBef>
              <a:buClr>
                <a:srgbClr val="E20000"/>
              </a:buClr>
              <a:buFont typeface="Arial" panose="020B0604020202020204" pitchFamily="34" charset="0"/>
              <a:buChar char="•"/>
              <a:defRPr/>
            </a:lvl1pPr>
            <a:lvl2pPr marL="298800" indent="-313200">
              <a:spcBef>
                <a:spcPts val="1000"/>
              </a:spcBef>
              <a:buClr>
                <a:srgbClr val="E20000"/>
              </a:buClr>
              <a:buFont typeface="Arial" panose="020B0604020202020204" pitchFamily="34" charset="0"/>
              <a:buChar char="•"/>
              <a:defRPr/>
            </a:lvl2pPr>
            <a:lvl3pPr marL="298800" indent="-313200">
              <a:spcBef>
                <a:spcPts val="1000"/>
              </a:spcBef>
              <a:buClr>
                <a:srgbClr val="E20000"/>
              </a:buClr>
              <a:buFont typeface="Arial" panose="020B0604020202020204" pitchFamily="34" charset="0"/>
              <a:buChar char="•"/>
              <a:defRPr/>
            </a:lvl3pPr>
            <a:lvl4pPr marL="298800" indent="-313200">
              <a:spcBef>
                <a:spcPts val="1000"/>
              </a:spcBef>
              <a:buClr>
                <a:srgbClr val="E20000"/>
              </a:buClr>
              <a:buFont typeface="Arial" panose="020B0604020202020204" pitchFamily="34" charset="0"/>
              <a:buChar char="•"/>
              <a:defRPr/>
            </a:lvl4pPr>
            <a:lvl5pPr marL="298800" indent="-313200">
              <a:spcBef>
                <a:spcPts val="1000"/>
              </a:spcBef>
              <a:buClr>
                <a:srgbClr val="E2000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3C9B88F-29F0-D247-A778-A27EE128E2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0000" y="1749600"/>
            <a:ext cx="4680000" cy="707886"/>
          </a:xfrm>
        </p:spPr>
        <p:txBody>
          <a:bodyPr anchor="b">
            <a:noAutofit/>
          </a:bodyPr>
          <a:lstStyle>
            <a:lvl1pPr>
              <a:defRPr sz="2000" b="1">
                <a:solidFill>
                  <a:srgbClr val="BBBBBB"/>
                </a:solidFill>
              </a:defRPr>
            </a:lvl1pPr>
            <a:lvl2pPr>
              <a:defRPr sz="2200" b="1">
                <a:solidFill>
                  <a:srgbClr val="E20000"/>
                </a:solidFill>
              </a:defRPr>
            </a:lvl2pPr>
            <a:lvl3pPr>
              <a:defRPr sz="2200" b="1">
                <a:solidFill>
                  <a:srgbClr val="E20000"/>
                </a:solidFill>
              </a:defRPr>
            </a:lvl3pPr>
            <a:lvl4pPr>
              <a:defRPr sz="2200" b="1">
                <a:solidFill>
                  <a:srgbClr val="E20000"/>
                </a:solidFill>
              </a:defRPr>
            </a:lvl4pPr>
            <a:lvl5pPr>
              <a:defRPr sz="2200" b="1">
                <a:solidFill>
                  <a:srgbClr val="E2000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A0B3DA21-4A9C-3840-B268-57BD53AB40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56312" y="1751152"/>
            <a:ext cx="4572000" cy="707886"/>
          </a:xfrm>
        </p:spPr>
        <p:txBody>
          <a:bodyPr anchor="b">
            <a:noAutofit/>
          </a:bodyPr>
          <a:lstStyle>
            <a:lvl1pPr>
              <a:defRPr b="1">
                <a:solidFill>
                  <a:srgbClr val="BBBBBB"/>
                </a:solidFill>
                <a:latin typeface="+mn-lt"/>
              </a:defRPr>
            </a:lvl1pPr>
            <a:lvl2pPr>
              <a:defRPr b="1">
                <a:solidFill>
                  <a:srgbClr val="E20000"/>
                </a:solidFill>
                <a:latin typeface="+mn-lt"/>
              </a:defRPr>
            </a:lvl2pPr>
            <a:lvl3pPr>
              <a:defRPr b="1">
                <a:solidFill>
                  <a:srgbClr val="E20000"/>
                </a:solidFill>
                <a:latin typeface="+mn-lt"/>
              </a:defRPr>
            </a:lvl3pPr>
            <a:lvl4pPr>
              <a:defRPr b="1">
                <a:solidFill>
                  <a:srgbClr val="E20000"/>
                </a:solidFill>
                <a:latin typeface="+mn-lt"/>
              </a:defRPr>
            </a:lvl4pPr>
            <a:lvl5pPr>
              <a:defRPr b="1">
                <a:solidFill>
                  <a:srgbClr val="E20000"/>
                </a:solidFill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F54C7E-6505-AE46-97D2-3653E86C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0" y="464458"/>
            <a:ext cx="10091545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EC4E15CE-B3B2-284E-BEB8-52A39F526FF9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10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07FA2A5-262F-D44D-A01A-988217953B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2444400"/>
            <a:ext cx="4680000" cy="1426031"/>
          </a:xfrm>
        </p:spPr>
        <p:txBody>
          <a:bodyPr>
            <a:spAutoFit/>
          </a:bodyPr>
          <a:lstStyle>
            <a:lvl1pPr marL="298800" indent="-277200">
              <a:buFont typeface="Arial" panose="020B0604020202020204" pitchFamily="34" charset="0"/>
              <a:buChar char="•"/>
              <a:defRPr sz="1400"/>
            </a:lvl1pPr>
            <a:lvl2pPr marL="298800" indent="-277200">
              <a:buFont typeface="Arial" panose="020B0604020202020204" pitchFamily="34" charset="0"/>
              <a:buChar char="•"/>
              <a:defRPr sz="1400"/>
            </a:lvl2pPr>
            <a:lvl3pPr marL="298800" indent="-277200">
              <a:buFont typeface="Arial" panose="020B0604020202020204" pitchFamily="34" charset="0"/>
              <a:buChar char="•"/>
              <a:defRPr sz="1400"/>
            </a:lvl3pPr>
            <a:lvl4pPr marL="298800" indent="-277200">
              <a:buFont typeface="Arial" panose="020B0604020202020204" pitchFamily="34" charset="0"/>
              <a:buChar char="•"/>
              <a:defRPr sz="1400"/>
            </a:lvl4pPr>
            <a:lvl5pPr marL="298800" indent="-27720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D85CD704-75A0-4146-A0BE-5D669665D9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26149" y="2444400"/>
            <a:ext cx="4680000" cy="1426031"/>
          </a:xfrm>
        </p:spPr>
        <p:txBody>
          <a:bodyPr>
            <a:spAutoFit/>
          </a:bodyPr>
          <a:lstStyle>
            <a:lvl1pPr marL="298800" indent="-277200">
              <a:buFont typeface="Arial" panose="020B0604020202020204" pitchFamily="34" charset="0"/>
              <a:buChar char="•"/>
              <a:defRPr sz="1400"/>
            </a:lvl1pPr>
            <a:lvl2pPr marL="298800" indent="-277200">
              <a:buFont typeface="Arial" panose="020B0604020202020204" pitchFamily="34" charset="0"/>
              <a:buChar char="•"/>
              <a:defRPr sz="1400"/>
            </a:lvl2pPr>
            <a:lvl3pPr marL="298800" indent="-277200">
              <a:buFont typeface="Arial" panose="020B0604020202020204" pitchFamily="34" charset="0"/>
              <a:buChar char="•"/>
              <a:defRPr sz="1400"/>
            </a:lvl3pPr>
            <a:lvl4pPr marL="298800" indent="-277200">
              <a:buFont typeface="Arial" panose="020B0604020202020204" pitchFamily="34" charset="0"/>
              <a:buChar char="•"/>
              <a:defRPr sz="1400"/>
            </a:lvl4pPr>
            <a:lvl5pPr marL="298800" indent="-27720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3C9B88F-29F0-D247-A778-A27EE128E2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0000" y="1749600"/>
            <a:ext cx="4680000" cy="707886"/>
          </a:xfrm>
        </p:spPr>
        <p:txBody>
          <a:bodyPr anchor="b">
            <a:spAutoFit/>
          </a:bodyPr>
          <a:lstStyle>
            <a:lvl1pPr>
              <a:defRPr sz="2000" b="1">
                <a:solidFill>
                  <a:srgbClr val="BBBBBB"/>
                </a:solidFill>
              </a:defRPr>
            </a:lvl1pPr>
            <a:lvl2pPr>
              <a:defRPr sz="2200" b="1">
                <a:solidFill>
                  <a:srgbClr val="E20000"/>
                </a:solidFill>
              </a:defRPr>
            </a:lvl2pPr>
            <a:lvl3pPr>
              <a:defRPr sz="2200" b="1">
                <a:solidFill>
                  <a:srgbClr val="E20000"/>
                </a:solidFill>
              </a:defRPr>
            </a:lvl3pPr>
            <a:lvl4pPr>
              <a:defRPr sz="2200" b="1">
                <a:solidFill>
                  <a:srgbClr val="E20000"/>
                </a:solidFill>
              </a:defRPr>
            </a:lvl4pPr>
            <a:lvl5pPr>
              <a:defRPr sz="2200" b="1">
                <a:solidFill>
                  <a:srgbClr val="E2000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B133636-859D-FB4E-9EE4-1408CACE6E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6149" y="1749600"/>
            <a:ext cx="4680000" cy="707886"/>
          </a:xfrm>
        </p:spPr>
        <p:txBody>
          <a:bodyPr anchor="b">
            <a:spAutoFit/>
          </a:bodyPr>
          <a:lstStyle>
            <a:lvl1pPr>
              <a:defRPr sz="2000" b="1">
                <a:solidFill>
                  <a:srgbClr val="BBBBBB"/>
                </a:solidFill>
              </a:defRPr>
            </a:lvl1pPr>
            <a:lvl2pPr>
              <a:defRPr sz="2000" b="1">
                <a:solidFill>
                  <a:srgbClr val="E20000"/>
                </a:solidFill>
              </a:defRPr>
            </a:lvl2pPr>
            <a:lvl3pPr>
              <a:defRPr sz="2000" b="1">
                <a:solidFill>
                  <a:srgbClr val="E20000"/>
                </a:solidFill>
              </a:defRPr>
            </a:lvl3pPr>
            <a:lvl4pPr>
              <a:defRPr sz="2000" b="1">
                <a:solidFill>
                  <a:srgbClr val="E20000"/>
                </a:solidFill>
              </a:defRPr>
            </a:lvl4pPr>
            <a:lvl5pPr>
              <a:defRPr sz="2000" b="1">
                <a:solidFill>
                  <a:srgbClr val="E2000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A4D0B7-1567-944A-B220-C81C058E2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0" y="464458"/>
            <a:ext cx="10028483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9E147463-3FEB-7341-85B2-DF2DA69A3EB3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03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B10645B6-BDEF-5645-9588-F2DB42A1F6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46800" y="1749600"/>
            <a:ext cx="4813300" cy="716613"/>
          </a:xfrm>
        </p:spPr>
        <p:txBody>
          <a:bodyPr anchor="b">
            <a:spAutoFit/>
          </a:bodyPr>
          <a:lstStyle>
            <a:lvl1pPr>
              <a:defRPr sz="2000" b="1">
                <a:solidFill>
                  <a:srgbClr val="BBBBBB"/>
                </a:solidFill>
              </a:defRPr>
            </a:lvl1pPr>
            <a:lvl2pPr>
              <a:defRPr b="1">
                <a:solidFill>
                  <a:srgbClr val="E20000"/>
                </a:solidFill>
              </a:defRPr>
            </a:lvl2pPr>
            <a:lvl3pPr>
              <a:defRPr b="1">
                <a:solidFill>
                  <a:srgbClr val="E20000"/>
                </a:solidFill>
              </a:defRPr>
            </a:lvl3pPr>
            <a:lvl4pPr>
              <a:defRPr b="1">
                <a:solidFill>
                  <a:srgbClr val="E20000"/>
                </a:solidFill>
              </a:defRPr>
            </a:lvl4pPr>
            <a:lvl5pPr>
              <a:defRPr b="1">
                <a:solidFill>
                  <a:srgbClr val="E2000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02C6B77C-96BC-D94D-9D32-15517E480B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5700" y="5257800"/>
            <a:ext cx="4699000" cy="1272143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</a:t>
            </a:r>
            <a:r>
              <a:rPr lang="it-IT" dirty="0" err="1"/>
              <a:t>livellox</a:t>
            </a:r>
            <a:endParaRPr lang="it-IT" dirty="0"/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10C153-A62B-4749-A132-9E89C2AD53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3626" y="2519764"/>
            <a:ext cx="4840288" cy="1426031"/>
          </a:xfrm>
        </p:spPr>
        <p:txBody>
          <a:bodyPr>
            <a:sp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F9462DBF-9DF9-E148-9597-DCBE3222690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57288" y="1128713"/>
            <a:ext cx="4700587" cy="39147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FFAFBDD-9F81-9E42-8F84-7C10A99D32DC}"/>
              </a:ext>
            </a:extLst>
          </p:cNvPr>
          <p:cNvSpPr txBox="1">
            <a:spLocks/>
          </p:cNvSpPr>
          <p:nvPr userDrawn="1"/>
        </p:nvSpPr>
        <p:spPr>
          <a:xfrm>
            <a:off x="602342" y="464458"/>
            <a:ext cx="10149742" cy="7547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/>
              <a:t>Fare clic per modificare lo stile del titolo dello schema</a:t>
            </a:r>
            <a:endParaRPr lang="en-US" sz="3600" dirty="0"/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699944B8-5ADA-9047-A610-A60C1E8848F5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26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2114655"/>
            <a:ext cx="4813300" cy="276999"/>
          </a:xfrm>
        </p:spPr>
        <p:txBody>
          <a:bodyPr>
            <a:noAutofit/>
          </a:bodyPr>
          <a:lstStyle>
            <a:lvl1pPr>
              <a:buFontTx/>
              <a:buNone/>
              <a:defRPr sz="1200"/>
            </a:lvl1pPr>
            <a:lvl2pPr>
              <a:buFontTx/>
              <a:buNone/>
              <a:defRPr sz="1600"/>
            </a:lvl2pPr>
            <a:lvl3pPr>
              <a:buFontTx/>
              <a:buNone/>
              <a:defRPr sz="1600"/>
            </a:lvl3pPr>
            <a:lvl4pPr>
              <a:buFontTx/>
              <a:buNone/>
              <a:defRPr sz="1600"/>
            </a:lvl4pPr>
            <a:lvl5pPr>
              <a:buFontTx/>
              <a:buNone/>
              <a:defRPr sz="1600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92846BBC-E794-4E44-B7DD-DEDAA57D02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81100" y="1358900"/>
            <a:ext cx="4660900" cy="3797300"/>
          </a:xfrm>
          <a:solidFill>
            <a:schemeClr val="bg2"/>
          </a:solidFill>
        </p:spPr>
        <p:txBody>
          <a:bodyPr/>
          <a:lstStyle/>
          <a:p>
            <a:endParaRPr lang="it-IT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B10645B6-BDEF-5645-9588-F2DB42A1F6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46800" y="1749600"/>
            <a:ext cx="4813300" cy="317500"/>
          </a:xfrm>
        </p:spPr>
        <p:txBody>
          <a:bodyPr/>
          <a:lstStyle>
            <a:lvl1pPr>
              <a:defRPr sz="1300" b="1">
                <a:solidFill>
                  <a:srgbClr val="BBBBBB"/>
                </a:solidFill>
              </a:defRPr>
            </a:lvl1pPr>
            <a:lvl2pPr>
              <a:defRPr b="1">
                <a:solidFill>
                  <a:srgbClr val="E20000"/>
                </a:solidFill>
              </a:defRPr>
            </a:lvl2pPr>
            <a:lvl3pPr>
              <a:defRPr b="1">
                <a:solidFill>
                  <a:srgbClr val="E20000"/>
                </a:solidFill>
              </a:defRPr>
            </a:lvl3pPr>
            <a:lvl4pPr>
              <a:defRPr b="1">
                <a:solidFill>
                  <a:srgbClr val="E20000"/>
                </a:solidFill>
              </a:defRPr>
            </a:lvl4pPr>
            <a:lvl5pPr>
              <a:defRPr b="1">
                <a:solidFill>
                  <a:srgbClr val="E2000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02C6B77C-96BC-D94D-9D32-15517E480B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5700" y="5257800"/>
            <a:ext cx="9804400" cy="749300"/>
          </a:xfrm>
        </p:spPr>
        <p:txBody>
          <a:bodyPr/>
          <a:lstStyle>
            <a:lvl1pPr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31811B4-A232-594A-9D56-BD3E0DFDC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01" y="464458"/>
            <a:ext cx="10060014" cy="754742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ACE8A76E-67AC-F94B-A6DB-2F1C2E3146EE}"/>
              </a:ext>
            </a:extLst>
          </p:cNvPr>
          <p:cNvCxnSpPr>
            <a:cxnSpLocks/>
          </p:cNvCxnSpPr>
          <p:nvPr userDrawn="1"/>
        </p:nvCxnSpPr>
        <p:spPr>
          <a:xfrm>
            <a:off x="736270" y="1080654"/>
            <a:ext cx="10613297" cy="0"/>
          </a:xfrm>
          <a:prstGeom prst="line">
            <a:avLst/>
          </a:prstGeom>
          <a:ln>
            <a:solidFill>
              <a:srgbClr val="463F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93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ags" Target="../tags/tag3.xml"/><Relationship Id="rId5" Type="http://schemas.openxmlformats.org/officeDocument/2006/relationships/vmlDrawing" Target="../drawings/vmlDrawing2.vml"/><Relationship Id="rId4" Type="http://schemas.openxmlformats.org/officeDocument/2006/relationships/theme" Target="../theme/theme2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vmlDrawing" Target="../drawings/vmlDrawing3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1239567-F02D-4E46-AED7-8FD0F9785E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643525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think-cell Slide" r:id="rId17" imgW="347" imgH="346" progId="TCLayout.ActiveDocument.1">
                  <p:embed/>
                </p:oleObj>
              </mc:Choice>
              <mc:Fallback>
                <p:oleObj name="think-cell Slide" r:id="rId17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9760527" cy="623888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405900"/>
            <a:ext cx="9774382" cy="395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  </a:t>
            </a:r>
            <a:endParaRPr lang="en-US"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FEA1358A-4FA5-1D4E-892C-C5A2EDDE4B37}"/>
              </a:ext>
            </a:extLst>
          </p:cNvPr>
          <p:cNvSpPr/>
          <p:nvPr userDrawn="1"/>
        </p:nvSpPr>
        <p:spPr>
          <a:xfrm>
            <a:off x="11352301" y="6255466"/>
            <a:ext cx="0" cy="303890"/>
          </a:xfrm>
          <a:prstGeom prst="line">
            <a:avLst/>
          </a:prstGeom>
          <a:ln w="12700">
            <a:solidFill>
              <a:srgbClr val="E20000"/>
            </a:solidFill>
            <a:miter/>
          </a:ln>
        </p:spPr>
        <p:txBody>
          <a:bodyPr lIns="45719" rIns="45719"/>
          <a:lstStyle/>
          <a:p>
            <a:pPr algn="ctr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06D56D0-DEEC-2048-9D0E-E1FD51DF62EC}"/>
              </a:ext>
            </a:extLst>
          </p:cNvPr>
          <p:cNvSpPr/>
          <p:nvPr userDrawn="1"/>
        </p:nvSpPr>
        <p:spPr>
          <a:xfrm>
            <a:off x="718532" y="6325200"/>
            <a:ext cx="10494899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BBBBBB"/>
                </a:solidFill>
              </a:rPr>
              <a:t>©2021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farmaceutici</a:t>
            </a:r>
            <a:r>
              <a:rPr lang="en-US" sz="700" dirty="0">
                <a:solidFill>
                  <a:srgbClr val="BBBBBB"/>
                </a:solidFill>
              </a:rPr>
              <a:t> </a:t>
            </a:r>
            <a:r>
              <a:rPr lang="en-US" sz="700" dirty="0" err="1">
                <a:solidFill>
                  <a:srgbClr val="BBBBBB"/>
                </a:solidFill>
              </a:rPr>
              <a:t>s.p.a</a:t>
            </a:r>
            <a:r>
              <a:rPr lang="en-US" sz="700" dirty="0">
                <a:solidFill>
                  <a:srgbClr val="BBBBBB"/>
                </a:solidFill>
              </a:rPr>
              <a:t>. All rights reserved. The content of this presentation is proprietary of </a:t>
            </a:r>
            <a:r>
              <a:rPr lang="en-US" sz="700" dirty="0" err="1">
                <a:solidFill>
                  <a:srgbClr val="BBBBBB"/>
                </a:solidFill>
              </a:rPr>
              <a:t>Dompé</a:t>
            </a:r>
            <a:r>
              <a:rPr lang="en-US" sz="700" dirty="0">
                <a:solidFill>
                  <a:srgbClr val="BBBBBB"/>
                </a:solidFill>
              </a:rPr>
              <a:t> and strictly confidential. It contains information intended only for the person to whom it is transmitted and it is not intended to be distributed to any third party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CA3009-9E09-8F4C-8D1B-2BDC7749F273}"/>
              </a:ext>
            </a:extLst>
          </p:cNvPr>
          <p:cNvSpPr txBox="1"/>
          <p:nvPr userDrawn="1"/>
        </p:nvSpPr>
        <p:spPr>
          <a:xfrm>
            <a:off x="11441723" y="6292805"/>
            <a:ext cx="703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BA6778A-5394-814B-8F54-9D8BE7ABB6AC}" type="slidenum">
              <a:rPr lang="it-IT" sz="1000" smtClean="0">
                <a:solidFill>
                  <a:schemeClr val="accent2"/>
                </a:solidFill>
              </a:rPr>
              <a:t>‹N›</a:t>
            </a:fld>
            <a:endParaRPr lang="it-IT" sz="1000" dirty="0">
              <a:solidFill>
                <a:schemeClr val="accent2"/>
              </a:solidFill>
            </a:endParaRPr>
          </a:p>
        </p:txBody>
      </p:sp>
      <p:pic>
        <p:nvPicPr>
          <p:cNvPr id="7" name="LOGO Version 1_High Resolution.png">
            <a:extLst>
              <a:ext uri="{FF2B5EF4-FFF2-40B4-BE49-F238E27FC236}">
                <a16:creationId xmlns:a16="http://schemas.microsoft.com/office/drawing/2014/main" id="{32EA607D-280D-7848-831E-02265B9F1E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8" r="66030"/>
          <a:stretch/>
        </p:blipFill>
        <p:spPr>
          <a:xfrm>
            <a:off x="10923334" y="410233"/>
            <a:ext cx="442838" cy="47479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4145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87" r:id="rId2"/>
    <p:sldLayoutId id="2147483889" r:id="rId3"/>
    <p:sldLayoutId id="2147483880" r:id="rId4"/>
    <p:sldLayoutId id="2147483890" r:id="rId5"/>
    <p:sldLayoutId id="2147483860" r:id="rId6"/>
    <p:sldLayoutId id="2147483888" r:id="rId7"/>
    <p:sldLayoutId id="2147483869" r:id="rId8"/>
    <p:sldLayoutId id="2147483879" r:id="rId9"/>
    <p:sldLayoutId id="2147483862" r:id="rId10"/>
    <p:sldLayoutId id="2147483863" r:id="rId11"/>
    <p:sldLayoutId id="2147483864" r:id="rId12"/>
    <p:sldLayoutId id="2147483868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E2DBD7B-32F9-4478-B9A9-1435B92457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5431545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think-cell Slide" r:id="rId7" imgW="347" imgH="346" progId="TCLayout.ActiveDocument.1">
                  <p:embed/>
                </p:oleObj>
              </mc:Choice>
              <mc:Fallback>
                <p:oleObj name="think-cell Slide" r:id="rId7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3200" y="1066800"/>
            <a:ext cx="9760527" cy="6238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200" y="1825625"/>
            <a:ext cx="9774382" cy="395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pic>
        <p:nvPicPr>
          <p:cNvPr id="9" name="LOGO Version 1_High Resolution.jpg">
            <a:extLst>
              <a:ext uri="{FF2B5EF4-FFF2-40B4-BE49-F238E27FC236}">
                <a16:creationId xmlns:a16="http://schemas.microsoft.com/office/drawing/2014/main" id="{ED61E530-89A8-AC4B-A307-FEB601617F6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00990" y="5828781"/>
            <a:ext cx="1233440" cy="46321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901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91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BBBBB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CA6F0FD-EB2E-4C5A-8410-1FDB493483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8489013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think-cell Slide" r:id="rId6" imgW="347" imgH="346" progId="TCLayout.ActiveDocument.1">
                  <p:embed/>
                </p:oleObj>
              </mc:Choice>
              <mc:Fallback>
                <p:oleObj name="think-cell Slide" r:id="rId6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3200" y="1066800"/>
            <a:ext cx="9760527" cy="6238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200" y="1825625"/>
            <a:ext cx="9774382" cy="3951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E95DA09-C67A-A943-8E1A-8F6A39123E7A}"/>
              </a:ext>
            </a:extLst>
          </p:cNvPr>
          <p:cNvSpPr txBox="1"/>
          <p:nvPr userDrawn="1"/>
        </p:nvSpPr>
        <p:spPr>
          <a:xfrm>
            <a:off x="11441723" y="6292805"/>
            <a:ext cx="703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BA6778A-5394-814B-8F54-9D8BE7ABB6AC}" type="slidenum">
              <a:rPr lang="it-IT" sz="1000" smtClean="0">
                <a:solidFill>
                  <a:schemeClr val="accent2"/>
                </a:solidFill>
              </a:rPr>
              <a:t>‹N›</a:t>
            </a:fld>
            <a:endParaRPr lang="it-IT" sz="1000" dirty="0">
              <a:solidFill>
                <a:schemeClr val="accent2"/>
              </a:solidFill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B391280B-D972-8241-93C0-13D570F99C15}"/>
              </a:ext>
            </a:extLst>
          </p:cNvPr>
          <p:cNvSpPr/>
          <p:nvPr userDrawn="1"/>
        </p:nvSpPr>
        <p:spPr>
          <a:xfrm>
            <a:off x="11352301" y="6255466"/>
            <a:ext cx="0" cy="303890"/>
          </a:xfrm>
          <a:prstGeom prst="line">
            <a:avLst/>
          </a:prstGeom>
          <a:ln w="12700">
            <a:solidFill>
              <a:srgbClr val="E20000"/>
            </a:solidFill>
            <a:miter/>
          </a:ln>
        </p:spPr>
        <p:txBody>
          <a:bodyPr lIns="45719" rIns="45719"/>
          <a:lstStyle/>
          <a:p>
            <a:pPr algn="ctr"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" name="LOGO Version 1_High Resolution.png">
            <a:extLst>
              <a:ext uri="{FF2B5EF4-FFF2-40B4-BE49-F238E27FC236}">
                <a16:creationId xmlns:a16="http://schemas.microsoft.com/office/drawing/2014/main" id="{39BA0391-E529-EB48-A785-9A8634E6BF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8" r="66030"/>
          <a:stretch/>
        </p:blipFill>
        <p:spPr>
          <a:xfrm>
            <a:off x="10923334" y="410233"/>
            <a:ext cx="442838" cy="47479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1341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immagine 2" descr="Immagine che contiene persona, sedendo, interni, persone&#10;&#10;Descrizione generata automaticamente">
            <a:extLst>
              <a:ext uri="{FF2B5EF4-FFF2-40B4-BE49-F238E27FC236}">
                <a16:creationId xmlns:a16="http://schemas.microsoft.com/office/drawing/2014/main" id="{95CC961C-5D3D-4E51-963E-DABD83241EA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7" b="10387"/>
          <a:stretch/>
        </p:blipFill>
        <p:spPr>
          <a:xfrm>
            <a:off x="20" y="-163285"/>
            <a:ext cx="12191980" cy="7021285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5" name="Titolo 14">
            <a:extLst>
              <a:ext uri="{FF2B5EF4-FFF2-40B4-BE49-F238E27FC236}">
                <a16:creationId xmlns:a16="http://schemas.microsoft.com/office/drawing/2014/main" id="{31808B98-7E1D-2D4F-B769-7DD90868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Stage Utilities</a:t>
            </a:r>
          </a:p>
        </p:txBody>
      </p:sp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EF324B9-8B98-BF4C-836C-1C77BACC34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92998" y="4165209"/>
            <a:ext cx="8460130" cy="997215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L’Aquila</a:t>
            </a:r>
          </a:p>
          <a:p>
            <a:pPr algn="ctr">
              <a:lnSpc>
                <a:spcPct val="90000"/>
              </a:lnSpc>
            </a:pPr>
            <a:r>
              <a:rPr lang="en-US" sz="1800" dirty="0" err="1">
                <a:solidFill>
                  <a:schemeClr val="tx1"/>
                </a:solidFill>
              </a:rPr>
              <a:t>Luglio</a:t>
            </a:r>
            <a:r>
              <a:rPr lang="en-US" sz="1800" dirty="0">
                <a:solidFill>
                  <a:schemeClr val="tx1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23943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BA5433E-40F1-46E5-B0A3-44E474192C5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22555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olo 4">
            <a:extLst>
              <a:ext uri="{FF2B5EF4-FFF2-40B4-BE49-F238E27FC236}">
                <a16:creationId xmlns:a16="http://schemas.microsoft.com/office/drawing/2014/main" id="{0B5EC651-4413-F742-8E4B-20097DB8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 anchorCtr="0"/>
          <a:lstStyle/>
          <a:p>
            <a:r>
              <a:rPr lang="it-IT" dirty="0"/>
              <a:t>Stageur| </a:t>
            </a:r>
            <a:r>
              <a:rPr lang="it-IT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Engineering, Utilities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45F104-3A7E-4297-B5E2-33F67A831385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5738327" y="1219200"/>
            <a:ext cx="7398" cy="4836367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Freeform 113">
            <a:extLst>
              <a:ext uri="{FF2B5EF4-FFF2-40B4-BE49-F238E27FC236}">
                <a16:creationId xmlns:a16="http://schemas.microsoft.com/office/drawing/2014/main" id="{FC1AB78B-76A2-4918-B2D2-06BC8AC308C4}"/>
              </a:ext>
            </a:extLst>
          </p:cNvPr>
          <p:cNvSpPr>
            <a:spLocks noEditPoints="1"/>
          </p:cNvSpPr>
          <p:nvPr/>
        </p:nvSpPr>
        <p:spPr bwMode="auto">
          <a:xfrm>
            <a:off x="294673" y="1665010"/>
            <a:ext cx="522288" cy="522288"/>
          </a:xfrm>
          <a:custGeom>
            <a:avLst/>
            <a:gdLst>
              <a:gd name="T0" fmla="*/ 98 w 196"/>
              <a:gd name="T1" fmla="*/ 196 h 196"/>
              <a:gd name="T2" fmla="*/ 100 w 196"/>
              <a:gd name="T3" fmla="*/ 195 h 196"/>
              <a:gd name="T4" fmla="*/ 192 w 196"/>
              <a:gd name="T5" fmla="*/ 173 h 196"/>
              <a:gd name="T6" fmla="*/ 196 w 196"/>
              <a:gd name="T7" fmla="*/ 169 h 196"/>
              <a:gd name="T8" fmla="*/ 196 w 196"/>
              <a:gd name="T9" fmla="*/ 41 h 196"/>
              <a:gd name="T10" fmla="*/ 192 w 196"/>
              <a:gd name="T11" fmla="*/ 37 h 196"/>
              <a:gd name="T12" fmla="*/ 189 w 196"/>
              <a:gd name="T13" fmla="*/ 37 h 196"/>
              <a:gd name="T14" fmla="*/ 189 w 196"/>
              <a:gd name="T15" fmla="*/ 33 h 196"/>
              <a:gd name="T16" fmla="*/ 185 w 196"/>
              <a:gd name="T17" fmla="*/ 30 h 196"/>
              <a:gd name="T18" fmla="*/ 100 w 196"/>
              <a:gd name="T19" fmla="*/ 51 h 196"/>
              <a:gd name="T20" fmla="*/ 35 w 196"/>
              <a:gd name="T21" fmla="*/ 1 h 196"/>
              <a:gd name="T22" fmla="*/ 31 w 196"/>
              <a:gd name="T23" fmla="*/ 1 h 196"/>
              <a:gd name="T24" fmla="*/ 30 w 196"/>
              <a:gd name="T25" fmla="*/ 4 h 196"/>
              <a:gd name="T26" fmla="*/ 30 w 196"/>
              <a:gd name="T27" fmla="*/ 31 h 196"/>
              <a:gd name="T28" fmla="*/ 12 w 196"/>
              <a:gd name="T29" fmla="*/ 30 h 196"/>
              <a:gd name="T30" fmla="*/ 8 w 196"/>
              <a:gd name="T31" fmla="*/ 33 h 196"/>
              <a:gd name="T32" fmla="*/ 8 w 196"/>
              <a:gd name="T33" fmla="*/ 37 h 196"/>
              <a:gd name="T34" fmla="*/ 4 w 196"/>
              <a:gd name="T35" fmla="*/ 37 h 196"/>
              <a:gd name="T36" fmla="*/ 0 w 196"/>
              <a:gd name="T37" fmla="*/ 41 h 196"/>
              <a:gd name="T38" fmla="*/ 0 w 196"/>
              <a:gd name="T39" fmla="*/ 169 h 196"/>
              <a:gd name="T40" fmla="*/ 4 w 196"/>
              <a:gd name="T41" fmla="*/ 173 h 196"/>
              <a:gd name="T42" fmla="*/ 96 w 196"/>
              <a:gd name="T43" fmla="*/ 195 h 196"/>
              <a:gd name="T44" fmla="*/ 98 w 196"/>
              <a:gd name="T45" fmla="*/ 196 h 196"/>
              <a:gd name="T46" fmla="*/ 15 w 196"/>
              <a:gd name="T47" fmla="*/ 37 h 196"/>
              <a:gd name="T48" fmla="*/ 30 w 196"/>
              <a:gd name="T49" fmla="*/ 38 h 196"/>
              <a:gd name="T50" fmla="*/ 30 w 196"/>
              <a:gd name="T51" fmla="*/ 133 h 196"/>
              <a:gd name="T52" fmla="*/ 32 w 196"/>
              <a:gd name="T53" fmla="*/ 136 h 196"/>
              <a:gd name="T54" fmla="*/ 86 w 196"/>
              <a:gd name="T55" fmla="*/ 176 h 196"/>
              <a:gd name="T56" fmla="*/ 15 w 196"/>
              <a:gd name="T57" fmla="*/ 158 h 196"/>
              <a:gd name="T58" fmla="*/ 15 w 196"/>
              <a:gd name="T59" fmla="*/ 37 h 196"/>
              <a:gd name="T60" fmla="*/ 181 w 196"/>
              <a:gd name="T61" fmla="*/ 158 h 196"/>
              <a:gd name="T62" fmla="*/ 102 w 196"/>
              <a:gd name="T63" fmla="*/ 179 h 196"/>
              <a:gd name="T64" fmla="*/ 102 w 196"/>
              <a:gd name="T65" fmla="*/ 59 h 196"/>
              <a:gd name="T66" fmla="*/ 181 w 196"/>
              <a:gd name="T67" fmla="*/ 37 h 196"/>
              <a:gd name="T68" fmla="*/ 181 w 196"/>
              <a:gd name="T69" fmla="*/ 158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6" h="196">
                <a:moveTo>
                  <a:pt x="98" y="196"/>
                </a:moveTo>
                <a:cubicBezTo>
                  <a:pt x="99" y="196"/>
                  <a:pt x="100" y="195"/>
                  <a:pt x="100" y="195"/>
                </a:cubicBezTo>
                <a:cubicBezTo>
                  <a:pt x="105" y="193"/>
                  <a:pt x="151" y="173"/>
                  <a:pt x="192" y="173"/>
                </a:cubicBezTo>
                <a:cubicBezTo>
                  <a:pt x="195" y="173"/>
                  <a:pt x="196" y="171"/>
                  <a:pt x="196" y="169"/>
                </a:cubicBezTo>
                <a:cubicBezTo>
                  <a:pt x="196" y="41"/>
                  <a:pt x="196" y="41"/>
                  <a:pt x="196" y="41"/>
                </a:cubicBezTo>
                <a:cubicBezTo>
                  <a:pt x="196" y="39"/>
                  <a:pt x="195" y="37"/>
                  <a:pt x="192" y="37"/>
                </a:cubicBezTo>
                <a:cubicBezTo>
                  <a:pt x="191" y="37"/>
                  <a:pt x="190" y="37"/>
                  <a:pt x="189" y="37"/>
                </a:cubicBezTo>
                <a:cubicBezTo>
                  <a:pt x="189" y="33"/>
                  <a:pt x="189" y="33"/>
                  <a:pt x="189" y="33"/>
                </a:cubicBezTo>
                <a:cubicBezTo>
                  <a:pt x="189" y="31"/>
                  <a:pt x="188" y="30"/>
                  <a:pt x="185" y="30"/>
                </a:cubicBezTo>
                <a:cubicBezTo>
                  <a:pt x="152" y="30"/>
                  <a:pt x="111" y="46"/>
                  <a:pt x="100" y="51"/>
                </a:cubicBezTo>
                <a:cubicBezTo>
                  <a:pt x="79" y="23"/>
                  <a:pt x="37" y="2"/>
                  <a:pt x="35" y="1"/>
                </a:cubicBezTo>
                <a:cubicBezTo>
                  <a:pt x="34" y="0"/>
                  <a:pt x="33" y="0"/>
                  <a:pt x="31" y="1"/>
                </a:cubicBezTo>
                <a:cubicBezTo>
                  <a:pt x="30" y="1"/>
                  <a:pt x="30" y="3"/>
                  <a:pt x="30" y="4"/>
                </a:cubicBezTo>
                <a:cubicBezTo>
                  <a:pt x="30" y="31"/>
                  <a:pt x="30" y="31"/>
                  <a:pt x="30" y="31"/>
                </a:cubicBezTo>
                <a:cubicBezTo>
                  <a:pt x="24" y="30"/>
                  <a:pt x="17" y="30"/>
                  <a:pt x="12" y="30"/>
                </a:cubicBezTo>
                <a:cubicBezTo>
                  <a:pt x="9" y="30"/>
                  <a:pt x="8" y="31"/>
                  <a:pt x="8" y="33"/>
                </a:cubicBezTo>
                <a:cubicBezTo>
                  <a:pt x="8" y="37"/>
                  <a:pt x="8" y="37"/>
                  <a:pt x="8" y="37"/>
                </a:cubicBezTo>
                <a:cubicBezTo>
                  <a:pt x="7" y="37"/>
                  <a:pt x="5" y="37"/>
                  <a:pt x="4" y="37"/>
                </a:cubicBezTo>
                <a:cubicBezTo>
                  <a:pt x="2" y="37"/>
                  <a:pt x="0" y="39"/>
                  <a:pt x="0" y="41"/>
                </a:cubicBezTo>
                <a:cubicBezTo>
                  <a:pt x="0" y="169"/>
                  <a:pt x="0" y="169"/>
                  <a:pt x="0" y="169"/>
                </a:cubicBezTo>
                <a:cubicBezTo>
                  <a:pt x="0" y="171"/>
                  <a:pt x="2" y="173"/>
                  <a:pt x="4" y="173"/>
                </a:cubicBezTo>
                <a:cubicBezTo>
                  <a:pt x="45" y="173"/>
                  <a:pt x="90" y="192"/>
                  <a:pt x="96" y="195"/>
                </a:cubicBezTo>
                <a:cubicBezTo>
                  <a:pt x="96" y="195"/>
                  <a:pt x="98" y="196"/>
                  <a:pt x="98" y="196"/>
                </a:cubicBezTo>
                <a:moveTo>
                  <a:pt x="15" y="37"/>
                </a:moveTo>
                <a:cubicBezTo>
                  <a:pt x="20" y="37"/>
                  <a:pt x="25" y="38"/>
                  <a:pt x="30" y="38"/>
                </a:cubicBezTo>
                <a:cubicBezTo>
                  <a:pt x="30" y="133"/>
                  <a:pt x="30" y="133"/>
                  <a:pt x="30" y="133"/>
                </a:cubicBezTo>
                <a:cubicBezTo>
                  <a:pt x="30" y="135"/>
                  <a:pt x="31" y="136"/>
                  <a:pt x="32" y="136"/>
                </a:cubicBezTo>
                <a:cubicBezTo>
                  <a:pt x="32" y="136"/>
                  <a:pt x="65" y="153"/>
                  <a:pt x="86" y="176"/>
                </a:cubicBezTo>
                <a:cubicBezTo>
                  <a:pt x="70" y="169"/>
                  <a:pt x="41" y="159"/>
                  <a:pt x="15" y="158"/>
                </a:cubicBezTo>
                <a:lnTo>
                  <a:pt x="15" y="37"/>
                </a:lnTo>
                <a:close/>
                <a:moveTo>
                  <a:pt x="181" y="158"/>
                </a:moveTo>
                <a:cubicBezTo>
                  <a:pt x="151" y="160"/>
                  <a:pt x="115" y="174"/>
                  <a:pt x="102" y="179"/>
                </a:cubicBezTo>
                <a:cubicBezTo>
                  <a:pt x="102" y="59"/>
                  <a:pt x="102" y="59"/>
                  <a:pt x="102" y="59"/>
                </a:cubicBezTo>
                <a:cubicBezTo>
                  <a:pt x="111" y="54"/>
                  <a:pt x="150" y="38"/>
                  <a:pt x="181" y="37"/>
                </a:cubicBezTo>
                <a:lnTo>
                  <a:pt x="181" y="1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E8A488-697D-4F1B-B8EB-ABF6707E0ABF}"/>
              </a:ext>
            </a:extLst>
          </p:cNvPr>
          <p:cNvSpPr txBox="1"/>
          <p:nvPr/>
        </p:nvSpPr>
        <p:spPr>
          <a:xfrm>
            <a:off x="5961229" y="2309367"/>
            <a:ext cx="490051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kern="150" dirty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Gli obbiettivi formativi che si intendono perseguire nel corso del tirocinio professionale sono:</a:t>
            </a:r>
          </a:p>
          <a:p>
            <a:pPr algn="just"/>
            <a:r>
              <a:rPr lang="it-IT" sz="1400" kern="150" dirty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kern="150" dirty="0"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Acquisire informazioni dettagliate e operative sul reparto Utilities;</a:t>
            </a:r>
            <a:endParaRPr lang="it-IT" sz="14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kern="150" dirty="0">
              <a:effectLst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kern="150" dirty="0"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Conoscere i metodi e gli strumenti per l’analisi dei consumi energetici;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kern="150" dirty="0"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kern="150" dirty="0">
                <a:ea typeface="SimSun" panose="02010600030101010101" pitchFamily="2" charset="-122"/>
                <a:cs typeface="Calibri" panose="020F0502020204030204" pitchFamily="34" charset="0"/>
              </a:rPr>
              <a:t>Apprendere </a:t>
            </a:r>
            <a:r>
              <a:rPr lang="it-IT" sz="1400" kern="150" dirty="0"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i meccanismi di ottimizzazione dell’ uso dell’ Energia.</a:t>
            </a:r>
            <a:endParaRPr lang="it-IT" sz="1400" dirty="0">
              <a:effectLst/>
              <a:ea typeface="Calibri" panose="020F0502020204030204" pitchFamily="34" charset="0"/>
            </a:endParaRPr>
          </a:p>
          <a:p>
            <a:pPr algn="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0666C9-638B-4B95-8F37-28FAAB4F78FB}"/>
              </a:ext>
            </a:extLst>
          </p:cNvPr>
          <p:cNvGrpSpPr/>
          <p:nvPr/>
        </p:nvGrpSpPr>
        <p:grpSpPr>
          <a:xfrm>
            <a:off x="844038" y="1295678"/>
            <a:ext cx="4901687" cy="369332"/>
            <a:chOff x="844038" y="1295678"/>
            <a:chExt cx="4901687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6F1697D-8014-41CA-ADF4-1A605FD33CAE}"/>
                </a:ext>
              </a:extLst>
            </p:cNvPr>
            <p:cNvSpPr txBox="1"/>
            <p:nvPr/>
          </p:nvSpPr>
          <p:spPr>
            <a:xfrm>
              <a:off x="844038" y="1295678"/>
              <a:ext cx="47738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</a:rPr>
                <a:t>.::</a:t>
              </a:r>
              <a:r>
                <a:rPr lang="en-US" b="1" i="1" dirty="0"/>
                <a:t> </a:t>
              </a:r>
              <a:r>
                <a:rPr lang="en-US" b="1" i="1" dirty="0" err="1"/>
                <a:t>Articolazione</a:t>
              </a:r>
              <a:r>
                <a:rPr lang="en-US" b="1" i="1" dirty="0"/>
                <a:t> del Progetto </a:t>
              </a:r>
              <a:r>
                <a:rPr lang="en-US" b="1" i="1" dirty="0" err="1"/>
                <a:t>Formativo</a:t>
              </a:r>
              <a:endParaRPr lang="en-US" b="1" i="1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BF1CCD8-A4F6-4828-9930-DD9DC8364C42}"/>
                </a:ext>
              </a:extLst>
            </p:cNvPr>
            <p:cNvCxnSpPr>
              <a:cxnSpLocks/>
            </p:cNvCxnSpPr>
            <p:nvPr/>
          </p:nvCxnSpPr>
          <p:spPr>
            <a:xfrm>
              <a:off x="4762123" y="1480344"/>
              <a:ext cx="983602" cy="0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diamond" w="med" len="med"/>
              <a:tailEnd type="diamond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67AB0E-247C-4056-B475-37B64E8DA903}"/>
              </a:ext>
            </a:extLst>
          </p:cNvPr>
          <p:cNvGrpSpPr/>
          <p:nvPr/>
        </p:nvGrpSpPr>
        <p:grpSpPr>
          <a:xfrm>
            <a:off x="5745725" y="1270193"/>
            <a:ext cx="5014726" cy="369332"/>
            <a:chOff x="5745725" y="1270193"/>
            <a:chExt cx="5519154" cy="36933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C85B263-834F-4E02-A486-00DA6F3BDC17}"/>
                </a:ext>
              </a:extLst>
            </p:cNvPr>
            <p:cNvSpPr txBox="1"/>
            <p:nvPr/>
          </p:nvSpPr>
          <p:spPr>
            <a:xfrm>
              <a:off x="6491026" y="1270193"/>
              <a:ext cx="47738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i="1" dirty="0" err="1"/>
                <a:t>Obiettivi</a:t>
              </a:r>
              <a:r>
                <a:rPr lang="en-US" b="1" i="1" dirty="0"/>
                <a:t>  </a:t>
              </a:r>
              <a:r>
                <a:rPr lang="en-US" b="1" i="1" dirty="0">
                  <a:solidFill>
                    <a:srgbClr val="FF0000"/>
                  </a:solidFill>
                </a:rPr>
                <a:t>::.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AB45F27-A92F-4016-8EF1-14C79A3059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45725" y="1479462"/>
              <a:ext cx="4058958" cy="1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diamond" w="med" len="med"/>
              <a:tailEnd type="diamond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DB9D7BD-27FB-419D-A31C-11A7F02789A0}"/>
              </a:ext>
            </a:extLst>
          </p:cNvPr>
          <p:cNvSpPr txBox="1"/>
          <p:nvPr/>
        </p:nvSpPr>
        <p:spPr>
          <a:xfrm>
            <a:off x="426090" y="1848795"/>
            <a:ext cx="50967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FF0000"/>
              </a:solidFill>
            </a:endParaRPr>
          </a:p>
          <a:p>
            <a:endParaRPr lang="en-US" sz="1600" i="1" dirty="0">
              <a:solidFill>
                <a:srgbClr val="FF0000"/>
              </a:solidFill>
            </a:endParaRPr>
          </a:p>
          <a:p>
            <a:r>
              <a:rPr lang="it-IT" sz="1400" kern="150" dirty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Il progetto formativo sarà articolato in 3 fasi articolate come segue:</a:t>
            </a:r>
            <a:endParaRPr lang="en-US" sz="1400" i="1" dirty="0">
              <a:solidFill>
                <a:srgbClr val="FF0000"/>
              </a:solidFill>
            </a:endParaRPr>
          </a:p>
          <a:p>
            <a:endParaRPr lang="en-US" sz="1400" i="1" dirty="0">
              <a:solidFill>
                <a:srgbClr val="FF0000"/>
              </a:solidFill>
            </a:endParaRPr>
          </a:p>
          <a:p>
            <a:pPr marL="342900" lvl="0" indent="-342900" algn="just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it-IT" sz="1400" b="1" kern="150" dirty="0">
                <a:ea typeface="SimSun" panose="02010600030101010101" pitchFamily="2" charset="-122"/>
                <a:cs typeface="Mangal" panose="02040503050203030202" pitchFamily="18" charset="0"/>
              </a:rPr>
              <a:t>Fase-I</a:t>
            </a:r>
            <a:r>
              <a:rPr lang="it-IT" sz="1400" kern="150" dirty="0">
                <a:ea typeface="SimSun" panose="02010600030101010101" pitchFamily="2" charset="-122"/>
                <a:cs typeface="Mangal" panose="02040503050203030202" pitchFamily="18" charset="0"/>
              </a:rPr>
              <a:t>: formazione teorica di base su politiche dell’Area Utilities, procedure operative, vettori energetici, usi e consumi energetici – durata: 15gg</a:t>
            </a:r>
          </a:p>
          <a:p>
            <a:pPr algn="just"/>
            <a:r>
              <a:rPr lang="it-IT" sz="1400" kern="150" dirty="0"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 marL="342900" lvl="0" indent="-342900" algn="just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it-IT" sz="1400" b="1" kern="150" dirty="0">
                <a:ea typeface="SimSun" panose="02010600030101010101" pitchFamily="2" charset="-122"/>
                <a:cs typeface="Mangal" panose="02040503050203030202" pitchFamily="18" charset="0"/>
              </a:rPr>
              <a:t>Fase-II</a:t>
            </a:r>
            <a:r>
              <a:rPr lang="it-IT" sz="1400" kern="150" dirty="0">
                <a:ea typeface="SimSun" panose="02010600030101010101" pitchFamily="2" charset="-122"/>
                <a:cs typeface="Mangal" panose="02040503050203030202" pitchFamily="18" charset="0"/>
              </a:rPr>
              <a:t>: training on the job in affiancamento con il tutor di progetto per l’acquisizione delle conoscenze di base propedeutiche al conseguimento degli obbiettivi del progetto formativo– durata: 15gg</a:t>
            </a:r>
          </a:p>
          <a:p>
            <a:pPr algn="just"/>
            <a:r>
              <a:rPr lang="it-IT" sz="1400" kern="150" dirty="0"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 marL="342900" lvl="0" indent="-342900" algn="just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it-IT" sz="1400" b="1" kern="150" dirty="0">
                <a:ea typeface="SimSun" panose="02010600030101010101" pitchFamily="2" charset="-122"/>
                <a:cs typeface="Mangal" panose="02040503050203030202" pitchFamily="18" charset="0"/>
              </a:rPr>
              <a:t>Fase-III</a:t>
            </a:r>
            <a:r>
              <a:rPr lang="it-IT" sz="1400" kern="150" dirty="0">
                <a:ea typeface="SimSun" panose="02010600030101010101" pitchFamily="2" charset="-122"/>
                <a:cs typeface="Mangal" panose="02040503050203030202" pitchFamily="18" charset="0"/>
              </a:rPr>
              <a:t>: assegnazione di un progetto specifico, mirato alla verifica del livello di competenze acquisite, attraverso l’esecuzione pratica delle attività – durata: 5 mesi</a:t>
            </a:r>
          </a:p>
          <a:p>
            <a:endParaRPr lang="en-US" sz="1600" i="1" dirty="0">
              <a:solidFill>
                <a:srgbClr val="FF0000"/>
              </a:solidFill>
            </a:endParaRPr>
          </a:p>
          <a:p>
            <a:endParaRPr lang="en-US" sz="1600" dirty="0"/>
          </a:p>
        </p:txBody>
      </p:sp>
      <p:sp>
        <p:nvSpPr>
          <p:cNvPr id="42" name="Freeform 145">
            <a:extLst>
              <a:ext uri="{FF2B5EF4-FFF2-40B4-BE49-F238E27FC236}">
                <a16:creationId xmlns:a16="http://schemas.microsoft.com/office/drawing/2014/main" id="{C4139493-AD3B-4F29-B61E-8BD3661AC86A}"/>
              </a:ext>
            </a:extLst>
          </p:cNvPr>
          <p:cNvSpPr>
            <a:spLocks noEditPoints="1"/>
          </p:cNvSpPr>
          <p:nvPr/>
        </p:nvSpPr>
        <p:spPr bwMode="auto">
          <a:xfrm>
            <a:off x="10983353" y="1926154"/>
            <a:ext cx="563051" cy="689579"/>
          </a:xfrm>
          <a:custGeom>
            <a:avLst/>
            <a:gdLst>
              <a:gd name="T0" fmla="*/ 69 w 159"/>
              <a:gd name="T1" fmla="*/ 101 h 195"/>
              <a:gd name="T2" fmla="*/ 68 w 159"/>
              <a:gd name="T3" fmla="*/ 128 h 195"/>
              <a:gd name="T4" fmla="*/ 76 w 159"/>
              <a:gd name="T5" fmla="*/ 128 h 195"/>
              <a:gd name="T6" fmla="*/ 79 w 159"/>
              <a:gd name="T7" fmla="*/ 98 h 195"/>
              <a:gd name="T8" fmla="*/ 83 w 159"/>
              <a:gd name="T9" fmla="*/ 128 h 195"/>
              <a:gd name="T10" fmla="*/ 90 w 159"/>
              <a:gd name="T11" fmla="*/ 128 h 195"/>
              <a:gd name="T12" fmla="*/ 90 w 159"/>
              <a:gd name="T13" fmla="*/ 101 h 195"/>
              <a:gd name="T14" fmla="*/ 79 w 159"/>
              <a:gd name="T15" fmla="*/ 195 h 195"/>
              <a:gd name="T16" fmla="*/ 62 w 159"/>
              <a:gd name="T17" fmla="*/ 178 h 195"/>
              <a:gd name="T18" fmla="*/ 99 w 159"/>
              <a:gd name="T19" fmla="*/ 156 h 195"/>
              <a:gd name="T20" fmla="*/ 53 w 159"/>
              <a:gd name="T21" fmla="*/ 164 h 195"/>
              <a:gd name="T22" fmla="*/ 99 w 159"/>
              <a:gd name="T23" fmla="*/ 171 h 195"/>
              <a:gd name="T24" fmla="*/ 99 w 159"/>
              <a:gd name="T25" fmla="*/ 156 h 195"/>
              <a:gd name="T26" fmla="*/ 43 w 159"/>
              <a:gd name="T27" fmla="*/ 47 h 195"/>
              <a:gd name="T28" fmla="*/ 59 w 159"/>
              <a:gd name="T29" fmla="*/ 149 h 195"/>
              <a:gd name="T30" fmla="*/ 116 w 159"/>
              <a:gd name="T31" fmla="*/ 119 h 195"/>
              <a:gd name="T32" fmla="*/ 79 w 159"/>
              <a:gd name="T33" fmla="*/ 32 h 195"/>
              <a:gd name="T34" fmla="*/ 94 w 159"/>
              <a:gd name="T35" fmla="*/ 142 h 195"/>
              <a:gd name="T36" fmla="*/ 48 w 159"/>
              <a:gd name="T37" fmla="*/ 114 h 195"/>
              <a:gd name="T38" fmla="*/ 48 w 159"/>
              <a:gd name="T39" fmla="*/ 52 h 195"/>
              <a:gd name="T40" fmla="*/ 111 w 159"/>
              <a:gd name="T41" fmla="*/ 52 h 195"/>
              <a:gd name="T42" fmla="*/ 111 w 159"/>
              <a:gd name="T43" fmla="*/ 114 h 195"/>
              <a:gd name="T44" fmla="*/ 83 w 159"/>
              <a:gd name="T45" fmla="*/ 20 h 195"/>
              <a:gd name="T46" fmla="*/ 79 w 159"/>
              <a:gd name="T47" fmla="*/ 0 h 195"/>
              <a:gd name="T48" fmla="*/ 76 w 159"/>
              <a:gd name="T49" fmla="*/ 20 h 195"/>
              <a:gd name="T50" fmla="*/ 40 w 159"/>
              <a:gd name="T51" fmla="*/ 34 h 195"/>
              <a:gd name="T52" fmla="*/ 45 w 159"/>
              <a:gd name="T53" fmla="*/ 35 h 195"/>
              <a:gd name="T54" fmla="*/ 36 w 159"/>
              <a:gd name="T55" fmla="*/ 16 h 195"/>
              <a:gd name="T56" fmla="*/ 30 w 159"/>
              <a:gd name="T57" fmla="*/ 21 h 195"/>
              <a:gd name="T58" fmla="*/ 22 w 159"/>
              <a:gd name="T59" fmla="*/ 60 h 195"/>
              <a:gd name="T60" fmla="*/ 1 w 159"/>
              <a:gd name="T61" fmla="*/ 57 h 195"/>
              <a:gd name="T62" fmla="*/ 19 w 159"/>
              <a:gd name="T63" fmla="*/ 67 h 195"/>
              <a:gd name="T64" fmla="*/ 24 w 159"/>
              <a:gd name="T65" fmla="*/ 64 h 195"/>
              <a:gd name="T66" fmla="*/ 156 w 159"/>
              <a:gd name="T67" fmla="*/ 103 h 195"/>
              <a:gd name="T68" fmla="*/ 135 w 159"/>
              <a:gd name="T69" fmla="*/ 100 h 195"/>
              <a:gd name="T70" fmla="*/ 153 w 159"/>
              <a:gd name="T71" fmla="*/ 110 h 195"/>
              <a:gd name="T72" fmla="*/ 158 w 159"/>
              <a:gd name="T73" fmla="*/ 108 h 195"/>
              <a:gd name="T74" fmla="*/ 19 w 159"/>
              <a:gd name="T75" fmla="*/ 98 h 195"/>
              <a:gd name="T76" fmla="*/ 1 w 159"/>
              <a:gd name="T77" fmla="*/ 108 h 195"/>
              <a:gd name="T78" fmla="*/ 5 w 159"/>
              <a:gd name="T79" fmla="*/ 110 h 195"/>
              <a:gd name="T80" fmla="*/ 24 w 159"/>
              <a:gd name="T81" fmla="*/ 100 h 195"/>
              <a:gd name="T82" fmla="*/ 138 w 159"/>
              <a:gd name="T83" fmla="*/ 67 h 195"/>
              <a:gd name="T84" fmla="*/ 156 w 159"/>
              <a:gd name="T85" fmla="*/ 61 h 195"/>
              <a:gd name="T86" fmla="*/ 153 w 159"/>
              <a:gd name="T87" fmla="*/ 54 h 195"/>
              <a:gd name="T88" fmla="*/ 135 w 159"/>
              <a:gd name="T89" fmla="*/ 64 h 195"/>
              <a:gd name="T90" fmla="*/ 114 w 159"/>
              <a:gd name="T91" fmla="*/ 35 h 195"/>
              <a:gd name="T92" fmla="*/ 119 w 159"/>
              <a:gd name="T93" fmla="*/ 34 h 195"/>
              <a:gd name="T94" fmla="*/ 128 w 159"/>
              <a:gd name="T95" fmla="*/ 15 h 195"/>
              <a:gd name="T96" fmla="*/ 113 w 159"/>
              <a:gd name="T97" fmla="*/ 3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59" h="195">
                <a:moveTo>
                  <a:pt x="79" y="90"/>
                </a:moveTo>
                <a:cubicBezTo>
                  <a:pt x="74" y="90"/>
                  <a:pt x="69" y="95"/>
                  <a:pt x="69" y="101"/>
                </a:cubicBezTo>
                <a:cubicBezTo>
                  <a:pt x="68" y="101"/>
                  <a:pt x="68" y="101"/>
                  <a:pt x="68" y="101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68" y="130"/>
                  <a:pt x="70" y="132"/>
                  <a:pt x="72" y="132"/>
                </a:cubicBezTo>
                <a:cubicBezTo>
                  <a:pt x="74" y="132"/>
                  <a:pt x="76" y="130"/>
                  <a:pt x="76" y="128"/>
                </a:cubicBezTo>
                <a:cubicBezTo>
                  <a:pt x="76" y="101"/>
                  <a:pt x="76" y="101"/>
                  <a:pt x="76" y="101"/>
                </a:cubicBezTo>
                <a:cubicBezTo>
                  <a:pt x="76" y="99"/>
                  <a:pt x="77" y="98"/>
                  <a:pt x="79" y="98"/>
                </a:cubicBezTo>
                <a:cubicBezTo>
                  <a:pt x="81" y="98"/>
                  <a:pt x="83" y="99"/>
                  <a:pt x="83" y="101"/>
                </a:cubicBezTo>
                <a:cubicBezTo>
                  <a:pt x="83" y="128"/>
                  <a:pt x="83" y="128"/>
                  <a:pt x="83" y="128"/>
                </a:cubicBezTo>
                <a:cubicBezTo>
                  <a:pt x="83" y="130"/>
                  <a:pt x="85" y="132"/>
                  <a:pt x="87" y="132"/>
                </a:cubicBezTo>
                <a:cubicBezTo>
                  <a:pt x="89" y="132"/>
                  <a:pt x="90" y="130"/>
                  <a:pt x="90" y="128"/>
                </a:cubicBezTo>
                <a:cubicBezTo>
                  <a:pt x="90" y="101"/>
                  <a:pt x="90" y="101"/>
                  <a:pt x="90" y="101"/>
                </a:cubicBezTo>
                <a:cubicBezTo>
                  <a:pt x="90" y="101"/>
                  <a:pt x="90" y="101"/>
                  <a:pt x="90" y="101"/>
                </a:cubicBezTo>
                <a:cubicBezTo>
                  <a:pt x="90" y="95"/>
                  <a:pt x="85" y="90"/>
                  <a:pt x="79" y="90"/>
                </a:cubicBezTo>
                <a:moveTo>
                  <a:pt x="79" y="195"/>
                </a:moveTo>
                <a:cubicBezTo>
                  <a:pt x="89" y="195"/>
                  <a:pt x="97" y="188"/>
                  <a:pt x="97" y="178"/>
                </a:cubicBezTo>
                <a:cubicBezTo>
                  <a:pt x="62" y="178"/>
                  <a:pt x="62" y="178"/>
                  <a:pt x="62" y="178"/>
                </a:cubicBezTo>
                <a:cubicBezTo>
                  <a:pt x="62" y="188"/>
                  <a:pt x="70" y="195"/>
                  <a:pt x="79" y="195"/>
                </a:cubicBezTo>
                <a:moveTo>
                  <a:pt x="99" y="156"/>
                </a:moveTo>
                <a:cubicBezTo>
                  <a:pt x="60" y="156"/>
                  <a:pt x="60" y="156"/>
                  <a:pt x="60" y="156"/>
                </a:cubicBezTo>
                <a:cubicBezTo>
                  <a:pt x="56" y="156"/>
                  <a:pt x="53" y="160"/>
                  <a:pt x="53" y="164"/>
                </a:cubicBezTo>
                <a:cubicBezTo>
                  <a:pt x="53" y="168"/>
                  <a:pt x="56" y="171"/>
                  <a:pt x="60" y="171"/>
                </a:cubicBezTo>
                <a:cubicBezTo>
                  <a:pt x="99" y="171"/>
                  <a:pt x="99" y="171"/>
                  <a:pt x="99" y="171"/>
                </a:cubicBezTo>
                <a:cubicBezTo>
                  <a:pt x="103" y="171"/>
                  <a:pt x="106" y="168"/>
                  <a:pt x="106" y="164"/>
                </a:cubicBezTo>
                <a:cubicBezTo>
                  <a:pt x="106" y="160"/>
                  <a:pt x="103" y="156"/>
                  <a:pt x="99" y="156"/>
                </a:cubicBezTo>
                <a:moveTo>
                  <a:pt x="79" y="32"/>
                </a:moveTo>
                <a:cubicBezTo>
                  <a:pt x="66" y="32"/>
                  <a:pt x="53" y="37"/>
                  <a:pt x="43" y="47"/>
                </a:cubicBezTo>
                <a:cubicBezTo>
                  <a:pt x="23" y="67"/>
                  <a:pt x="23" y="99"/>
                  <a:pt x="43" y="119"/>
                </a:cubicBezTo>
                <a:cubicBezTo>
                  <a:pt x="53" y="129"/>
                  <a:pt x="57" y="137"/>
                  <a:pt x="59" y="149"/>
                </a:cubicBezTo>
                <a:cubicBezTo>
                  <a:pt x="100" y="149"/>
                  <a:pt x="100" y="149"/>
                  <a:pt x="100" y="149"/>
                </a:cubicBezTo>
                <a:cubicBezTo>
                  <a:pt x="102" y="137"/>
                  <a:pt x="106" y="129"/>
                  <a:pt x="116" y="119"/>
                </a:cubicBezTo>
                <a:cubicBezTo>
                  <a:pt x="136" y="99"/>
                  <a:pt x="136" y="67"/>
                  <a:pt x="116" y="47"/>
                </a:cubicBezTo>
                <a:cubicBezTo>
                  <a:pt x="106" y="37"/>
                  <a:pt x="93" y="32"/>
                  <a:pt x="79" y="32"/>
                </a:cubicBezTo>
                <a:moveTo>
                  <a:pt x="111" y="114"/>
                </a:moveTo>
                <a:cubicBezTo>
                  <a:pt x="102" y="123"/>
                  <a:pt x="97" y="131"/>
                  <a:pt x="94" y="142"/>
                </a:cubicBezTo>
                <a:cubicBezTo>
                  <a:pt x="65" y="142"/>
                  <a:pt x="65" y="142"/>
                  <a:pt x="65" y="142"/>
                </a:cubicBezTo>
                <a:cubicBezTo>
                  <a:pt x="62" y="131"/>
                  <a:pt x="57" y="123"/>
                  <a:pt x="48" y="114"/>
                </a:cubicBezTo>
                <a:cubicBezTo>
                  <a:pt x="40" y="106"/>
                  <a:pt x="35" y="95"/>
                  <a:pt x="35" y="83"/>
                </a:cubicBezTo>
                <a:cubicBezTo>
                  <a:pt x="35" y="71"/>
                  <a:pt x="40" y="60"/>
                  <a:pt x="48" y="52"/>
                </a:cubicBezTo>
                <a:cubicBezTo>
                  <a:pt x="57" y="44"/>
                  <a:pt x="68" y="39"/>
                  <a:pt x="79" y="39"/>
                </a:cubicBezTo>
                <a:cubicBezTo>
                  <a:pt x="91" y="39"/>
                  <a:pt x="102" y="44"/>
                  <a:pt x="111" y="52"/>
                </a:cubicBezTo>
                <a:cubicBezTo>
                  <a:pt x="119" y="60"/>
                  <a:pt x="123" y="71"/>
                  <a:pt x="123" y="83"/>
                </a:cubicBezTo>
                <a:cubicBezTo>
                  <a:pt x="123" y="95"/>
                  <a:pt x="119" y="106"/>
                  <a:pt x="111" y="114"/>
                </a:cubicBezTo>
                <a:moveTo>
                  <a:pt x="79" y="24"/>
                </a:moveTo>
                <a:cubicBezTo>
                  <a:pt x="81" y="24"/>
                  <a:pt x="83" y="22"/>
                  <a:pt x="83" y="20"/>
                </a:cubicBezTo>
                <a:cubicBezTo>
                  <a:pt x="83" y="3"/>
                  <a:pt x="83" y="3"/>
                  <a:pt x="83" y="3"/>
                </a:cubicBezTo>
                <a:cubicBezTo>
                  <a:pt x="83" y="1"/>
                  <a:pt x="81" y="0"/>
                  <a:pt x="79" y="0"/>
                </a:cubicBezTo>
                <a:cubicBezTo>
                  <a:pt x="77" y="0"/>
                  <a:pt x="76" y="1"/>
                  <a:pt x="76" y="3"/>
                </a:cubicBezTo>
                <a:cubicBezTo>
                  <a:pt x="76" y="20"/>
                  <a:pt x="76" y="20"/>
                  <a:pt x="76" y="20"/>
                </a:cubicBezTo>
                <a:cubicBezTo>
                  <a:pt x="76" y="22"/>
                  <a:pt x="77" y="24"/>
                  <a:pt x="79" y="24"/>
                </a:cubicBezTo>
                <a:moveTo>
                  <a:pt x="40" y="34"/>
                </a:moveTo>
                <a:cubicBezTo>
                  <a:pt x="41" y="35"/>
                  <a:pt x="42" y="36"/>
                  <a:pt x="43" y="36"/>
                </a:cubicBezTo>
                <a:cubicBezTo>
                  <a:pt x="44" y="36"/>
                  <a:pt x="45" y="36"/>
                  <a:pt x="45" y="35"/>
                </a:cubicBezTo>
                <a:cubicBezTo>
                  <a:pt x="47" y="34"/>
                  <a:pt x="47" y="32"/>
                  <a:pt x="46" y="30"/>
                </a:cubicBezTo>
                <a:cubicBezTo>
                  <a:pt x="36" y="16"/>
                  <a:pt x="36" y="16"/>
                  <a:pt x="36" y="16"/>
                </a:cubicBezTo>
                <a:cubicBezTo>
                  <a:pt x="35" y="15"/>
                  <a:pt x="32" y="14"/>
                  <a:pt x="31" y="15"/>
                </a:cubicBezTo>
                <a:cubicBezTo>
                  <a:pt x="29" y="17"/>
                  <a:pt x="29" y="19"/>
                  <a:pt x="30" y="21"/>
                </a:cubicBezTo>
                <a:lnTo>
                  <a:pt x="40" y="34"/>
                </a:lnTo>
                <a:close/>
                <a:moveTo>
                  <a:pt x="22" y="60"/>
                </a:moveTo>
                <a:cubicBezTo>
                  <a:pt x="5" y="54"/>
                  <a:pt x="5" y="54"/>
                  <a:pt x="5" y="54"/>
                </a:cubicBezTo>
                <a:cubicBezTo>
                  <a:pt x="4" y="54"/>
                  <a:pt x="1" y="55"/>
                  <a:pt x="1" y="57"/>
                </a:cubicBezTo>
                <a:cubicBezTo>
                  <a:pt x="0" y="59"/>
                  <a:pt x="1" y="61"/>
                  <a:pt x="3" y="61"/>
                </a:cubicBezTo>
                <a:cubicBezTo>
                  <a:pt x="19" y="67"/>
                  <a:pt x="19" y="67"/>
                  <a:pt x="19" y="67"/>
                </a:cubicBezTo>
                <a:cubicBezTo>
                  <a:pt x="20" y="67"/>
                  <a:pt x="20" y="67"/>
                  <a:pt x="21" y="67"/>
                </a:cubicBezTo>
                <a:cubicBezTo>
                  <a:pt x="22" y="67"/>
                  <a:pt x="24" y="66"/>
                  <a:pt x="24" y="64"/>
                </a:cubicBezTo>
                <a:cubicBezTo>
                  <a:pt x="25" y="62"/>
                  <a:pt x="24" y="60"/>
                  <a:pt x="22" y="60"/>
                </a:cubicBezTo>
                <a:moveTo>
                  <a:pt x="156" y="103"/>
                </a:moveTo>
                <a:cubicBezTo>
                  <a:pt x="139" y="98"/>
                  <a:pt x="139" y="98"/>
                  <a:pt x="139" y="98"/>
                </a:cubicBezTo>
                <a:cubicBezTo>
                  <a:pt x="138" y="97"/>
                  <a:pt x="135" y="98"/>
                  <a:pt x="135" y="100"/>
                </a:cubicBezTo>
                <a:cubicBezTo>
                  <a:pt x="134" y="102"/>
                  <a:pt x="135" y="104"/>
                  <a:pt x="137" y="105"/>
                </a:cubicBezTo>
                <a:cubicBezTo>
                  <a:pt x="153" y="110"/>
                  <a:pt x="153" y="110"/>
                  <a:pt x="153" y="110"/>
                </a:cubicBezTo>
                <a:cubicBezTo>
                  <a:pt x="154" y="110"/>
                  <a:pt x="154" y="110"/>
                  <a:pt x="155" y="110"/>
                </a:cubicBezTo>
                <a:cubicBezTo>
                  <a:pt x="156" y="110"/>
                  <a:pt x="158" y="109"/>
                  <a:pt x="158" y="108"/>
                </a:cubicBezTo>
                <a:cubicBezTo>
                  <a:pt x="159" y="106"/>
                  <a:pt x="158" y="104"/>
                  <a:pt x="156" y="103"/>
                </a:cubicBezTo>
                <a:moveTo>
                  <a:pt x="19" y="98"/>
                </a:moveTo>
                <a:cubicBezTo>
                  <a:pt x="3" y="103"/>
                  <a:pt x="3" y="103"/>
                  <a:pt x="3" y="103"/>
                </a:cubicBezTo>
                <a:cubicBezTo>
                  <a:pt x="1" y="104"/>
                  <a:pt x="0" y="106"/>
                  <a:pt x="1" y="108"/>
                </a:cubicBezTo>
                <a:cubicBezTo>
                  <a:pt x="1" y="109"/>
                  <a:pt x="3" y="110"/>
                  <a:pt x="4" y="110"/>
                </a:cubicBezTo>
                <a:cubicBezTo>
                  <a:pt x="5" y="110"/>
                  <a:pt x="5" y="110"/>
                  <a:pt x="5" y="110"/>
                </a:cubicBezTo>
                <a:cubicBezTo>
                  <a:pt x="22" y="105"/>
                  <a:pt x="22" y="105"/>
                  <a:pt x="22" y="105"/>
                </a:cubicBezTo>
                <a:cubicBezTo>
                  <a:pt x="24" y="104"/>
                  <a:pt x="25" y="102"/>
                  <a:pt x="24" y="100"/>
                </a:cubicBezTo>
                <a:cubicBezTo>
                  <a:pt x="23" y="98"/>
                  <a:pt x="21" y="97"/>
                  <a:pt x="19" y="98"/>
                </a:cubicBezTo>
                <a:moveTo>
                  <a:pt x="138" y="67"/>
                </a:moveTo>
                <a:cubicBezTo>
                  <a:pt x="139" y="67"/>
                  <a:pt x="139" y="67"/>
                  <a:pt x="139" y="67"/>
                </a:cubicBezTo>
                <a:cubicBezTo>
                  <a:pt x="156" y="61"/>
                  <a:pt x="156" y="61"/>
                  <a:pt x="156" y="61"/>
                </a:cubicBezTo>
                <a:cubicBezTo>
                  <a:pt x="158" y="61"/>
                  <a:pt x="159" y="59"/>
                  <a:pt x="158" y="57"/>
                </a:cubicBezTo>
                <a:cubicBezTo>
                  <a:pt x="157" y="55"/>
                  <a:pt x="155" y="54"/>
                  <a:pt x="153" y="54"/>
                </a:cubicBezTo>
                <a:cubicBezTo>
                  <a:pt x="137" y="60"/>
                  <a:pt x="137" y="60"/>
                  <a:pt x="137" y="60"/>
                </a:cubicBezTo>
                <a:cubicBezTo>
                  <a:pt x="135" y="60"/>
                  <a:pt x="134" y="62"/>
                  <a:pt x="135" y="64"/>
                </a:cubicBezTo>
                <a:cubicBezTo>
                  <a:pt x="135" y="66"/>
                  <a:pt x="137" y="67"/>
                  <a:pt x="138" y="67"/>
                </a:cubicBezTo>
                <a:moveTo>
                  <a:pt x="114" y="35"/>
                </a:moveTo>
                <a:cubicBezTo>
                  <a:pt x="114" y="36"/>
                  <a:pt x="115" y="36"/>
                  <a:pt x="116" y="36"/>
                </a:cubicBezTo>
                <a:cubicBezTo>
                  <a:pt x="117" y="36"/>
                  <a:pt x="118" y="35"/>
                  <a:pt x="119" y="34"/>
                </a:cubicBezTo>
                <a:cubicBezTo>
                  <a:pt x="129" y="21"/>
                  <a:pt x="129" y="21"/>
                  <a:pt x="129" y="21"/>
                </a:cubicBezTo>
                <a:cubicBezTo>
                  <a:pt x="130" y="19"/>
                  <a:pt x="130" y="17"/>
                  <a:pt x="128" y="15"/>
                </a:cubicBezTo>
                <a:cubicBezTo>
                  <a:pt x="126" y="14"/>
                  <a:pt x="124" y="15"/>
                  <a:pt x="123" y="16"/>
                </a:cubicBezTo>
                <a:cubicBezTo>
                  <a:pt x="113" y="30"/>
                  <a:pt x="113" y="30"/>
                  <a:pt x="113" y="30"/>
                </a:cubicBezTo>
                <a:cubicBezTo>
                  <a:pt x="112" y="32"/>
                  <a:pt x="112" y="34"/>
                  <a:pt x="114" y="35"/>
                </a:cubicBezTo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029E276-7B69-4650-AD3D-6F9AB2FFA846}"/>
              </a:ext>
            </a:extLst>
          </p:cNvPr>
          <p:cNvGrpSpPr/>
          <p:nvPr/>
        </p:nvGrpSpPr>
        <p:grpSpPr>
          <a:xfrm>
            <a:off x="836640" y="1300393"/>
            <a:ext cx="10463156" cy="369332"/>
            <a:chOff x="844038" y="1295678"/>
            <a:chExt cx="9601121" cy="36933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5FF6A49-34EA-44E2-A967-ED7A007B2A16}"/>
                </a:ext>
              </a:extLst>
            </p:cNvPr>
            <p:cNvSpPr txBox="1"/>
            <p:nvPr/>
          </p:nvSpPr>
          <p:spPr>
            <a:xfrm>
              <a:off x="844038" y="1295678"/>
              <a:ext cx="7358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</a:rPr>
                <a:t>.::</a:t>
              </a:r>
              <a:r>
                <a:rPr lang="en-US" b="1" i="1" dirty="0"/>
                <a:t> </a:t>
              </a:r>
              <a:r>
                <a:rPr lang="en-US" b="1" i="1" dirty="0" err="1"/>
                <a:t>Contenuti</a:t>
              </a:r>
              <a:r>
                <a:rPr lang="en-US" b="1" i="1" dirty="0"/>
                <a:t> del Progetto </a:t>
              </a:r>
              <a:r>
                <a:rPr lang="en-US" b="1" i="1" dirty="0" err="1"/>
                <a:t>Formativo</a:t>
              </a:r>
              <a:endParaRPr lang="en-US" b="1" i="1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B651C17-4E0F-4E9A-9ECA-A480EB73F6DB}"/>
                </a:ext>
              </a:extLst>
            </p:cNvPr>
            <p:cNvCxnSpPr>
              <a:cxnSpLocks/>
            </p:cNvCxnSpPr>
            <p:nvPr/>
          </p:nvCxnSpPr>
          <p:spPr>
            <a:xfrm>
              <a:off x="4205190" y="1480344"/>
              <a:ext cx="6239969" cy="0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diamond" w="med" len="med"/>
              <a:tailEnd type="diamond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E36D3C7-F92C-4846-8670-7CF0DA1A12C9}"/>
              </a:ext>
            </a:extLst>
          </p:cNvPr>
          <p:cNvGrpSpPr/>
          <p:nvPr/>
        </p:nvGrpSpPr>
        <p:grpSpPr>
          <a:xfrm>
            <a:off x="11156170" y="2176346"/>
            <a:ext cx="549307" cy="834036"/>
            <a:chOff x="1892300" y="2643187"/>
            <a:chExt cx="346076" cy="525462"/>
          </a:xfrm>
        </p:grpSpPr>
        <p:sp>
          <p:nvSpPr>
            <p:cNvPr id="12" name="Freeform 222">
              <a:extLst>
                <a:ext uri="{FF2B5EF4-FFF2-40B4-BE49-F238E27FC236}">
                  <a16:creationId xmlns:a16="http://schemas.microsoft.com/office/drawing/2014/main" id="{8F47A40A-6DDF-4613-AE60-E88B8AB0B4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95475" y="2643187"/>
              <a:ext cx="87313" cy="114300"/>
            </a:xfrm>
            <a:custGeom>
              <a:avLst/>
              <a:gdLst>
                <a:gd name="T0" fmla="*/ 17 w 33"/>
                <a:gd name="T1" fmla="*/ 0 h 42"/>
                <a:gd name="T2" fmla="*/ 0 w 33"/>
                <a:gd name="T3" fmla="*/ 16 h 42"/>
                <a:gd name="T4" fmla="*/ 0 w 33"/>
                <a:gd name="T5" fmla="*/ 26 h 42"/>
                <a:gd name="T6" fmla="*/ 17 w 33"/>
                <a:gd name="T7" fmla="*/ 42 h 42"/>
                <a:gd name="T8" fmla="*/ 33 w 33"/>
                <a:gd name="T9" fmla="*/ 26 h 42"/>
                <a:gd name="T10" fmla="*/ 33 w 33"/>
                <a:gd name="T11" fmla="*/ 16 h 42"/>
                <a:gd name="T12" fmla="*/ 17 w 33"/>
                <a:gd name="T13" fmla="*/ 0 h 42"/>
                <a:gd name="T14" fmla="*/ 30 w 33"/>
                <a:gd name="T15" fmla="*/ 26 h 42"/>
                <a:gd name="T16" fmla="*/ 17 w 33"/>
                <a:gd name="T17" fmla="*/ 39 h 42"/>
                <a:gd name="T18" fmla="*/ 4 w 33"/>
                <a:gd name="T19" fmla="*/ 28 h 42"/>
                <a:gd name="T20" fmla="*/ 14 w 33"/>
                <a:gd name="T21" fmla="*/ 25 h 42"/>
                <a:gd name="T22" fmla="*/ 17 w 33"/>
                <a:gd name="T23" fmla="*/ 20 h 42"/>
                <a:gd name="T24" fmla="*/ 17 w 33"/>
                <a:gd name="T25" fmla="*/ 12 h 42"/>
                <a:gd name="T26" fmla="*/ 28 w 33"/>
                <a:gd name="T27" fmla="*/ 10 h 42"/>
                <a:gd name="T28" fmla="*/ 30 w 33"/>
                <a:gd name="T29" fmla="*/ 16 h 42"/>
                <a:gd name="T30" fmla="*/ 30 w 33"/>
                <a:gd name="T31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42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5"/>
                    <a:pt x="8" y="42"/>
                    <a:pt x="17" y="42"/>
                  </a:cubicBezTo>
                  <a:cubicBezTo>
                    <a:pt x="26" y="42"/>
                    <a:pt x="33" y="35"/>
                    <a:pt x="33" y="2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moveTo>
                    <a:pt x="30" y="26"/>
                  </a:moveTo>
                  <a:cubicBezTo>
                    <a:pt x="30" y="33"/>
                    <a:pt x="24" y="39"/>
                    <a:pt x="17" y="39"/>
                  </a:cubicBezTo>
                  <a:cubicBezTo>
                    <a:pt x="11" y="39"/>
                    <a:pt x="6" y="34"/>
                    <a:pt x="4" y="2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4"/>
                    <a:pt x="17" y="22"/>
                    <a:pt x="17" y="20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22" y="12"/>
                    <a:pt x="26" y="11"/>
                    <a:pt x="28" y="10"/>
                  </a:cubicBezTo>
                  <a:cubicBezTo>
                    <a:pt x="29" y="12"/>
                    <a:pt x="30" y="14"/>
                    <a:pt x="30" y="16"/>
                  </a:cubicBezTo>
                  <a:lnTo>
                    <a:pt x="30" y="26"/>
                  </a:lnTo>
                  <a:close/>
                </a:path>
              </a:pathLst>
            </a:custGeom>
            <a:solidFill>
              <a:srgbClr val="008A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223">
              <a:extLst>
                <a:ext uri="{FF2B5EF4-FFF2-40B4-BE49-F238E27FC236}">
                  <a16:creationId xmlns:a16="http://schemas.microsoft.com/office/drawing/2014/main" id="{AA949D37-6666-4CA3-AA10-293E4627C2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7888" y="2643187"/>
              <a:ext cx="88900" cy="114300"/>
            </a:xfrm>
            <a:custGeom>
              <a:avLst/>
              <a:gdLst>
                <a:gd name="T0" fmla="*/ 0 w 33"/>
                <a:gd name="T1" fmla="*/ 16 h 42"/>
                <a:gd name="T2" fmla="*/ 0 w 33"/>
                <a:gd name="T3" fmla="*/ 26 h 42"/>
                <a:gd name="T4" fmla="*/ 16 w 33"/>
                <a:gd name="T5" fmla="*/ 42 h 42"/>
                <a:gd name="T6" fmla="*/ 33 w 33"/>
                <a:gd name="T7" fmla="*/ 26 h 42"/>
                <a:gd name="T8" fmla="*/ 33 w 33"/>
                <a:gd name="T9" fmla="*/ 16 h 42"/>
                <a:gd name="T10" fmla="*/ 16 w 33"/>
                <a:gd name="T11" fmla="*/ 0 h 42"/>
                <a:gd name="T12" fmla="*/ 0 w 33"/>
                <a:gd name="T13" fmla="*/ 16 h 42"/>
                <a:gd name="T14" fmla="*/ 4 w 33"/>
                <a:gd name="T15" fmla="*/ 16 h 42"/>
                <a:gd name="T16" fmla="*/ 5 w 33"/>
                <a:gd name="T17" fmla="*/ 10 h 42"/>
                <a:gd name="T18" fmla="*/ 16 w 33"/>
                <a:gd name="T19" fmla="*/ 12 h 42"/>
                <a:gd name="T20" fmla="*/ 16 w 33"/>
                <a:gd name="T21" fmla="*/ 20 h 42"/>
                <a:gd name="T22" fmla="*/ 20 w 33"/>
                <a:gd name="T23" fmla="*/ 25 h 42"/>
                <a:gd name="T24" fmla="*/ 29 w 33"/>
                <a:gd name="T25" fmla="*/ 28 h 42"/>
                <a:gd name="T26" fmla="*/ 16 w 33"/>
                <a:gd name="T27" fmla="*/ 39 h 42"/>
                <a:gd name="T28" fmla="*/ 4 w 33"/>
                <a:gd name="T29" fmla="*/ 26 h 42"/>
                <a:gd name="T30" fmla="*/ 4 w 33"/>
                <a:gd name="T3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42">
                  <a:moveTo>
                    <a:pt x="0" y="1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35"/>
                    <a:pt x="7" y="42"/>
                    <a:pt x="16" y="42"/>
                  </a:cubicBezTo>
                  <a:cubicBezTo>
                    <a:pt x="26" y="42"/>
                    <a:pt x="33" y="35"/>
                    <a:pt x="33" y="2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moveTo>
                    <a:pt x="4" y="16"/>
                  </a:moveTo>
                  <a:cubicBezTo>
                    <a:pt x="4" y="14"/>
                    <a:pt x="4" y="12"/>
                    <a:pt x="5" y="10"/>
                  </a:cubicBezTo>
                  <a:cubicBezTo>
                    <a:pt x="8" y="11"/>
                    <a:pt x="12" y="12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2"/>
                    <a:pt x="18" y="24"/>
                    <a:pt x="20" y="25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8" y="34"/>
                    <a:pt x="23" y="39"/>
                    <a:pt x="16" y="39"/>
                  </a:cubicBezTo>
                  <a:cubicBezTo>
                    <a:pt x="9" y="39"/>
                    <a:pt x="4" y="33"/>
                    <a:pt x="4" y="26"/>
                  </a:cubicBezTo>
                  <a:lnTo>
                    <a:pt x="4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224">
              <a:extLst>
                <a:ext uri="{FF2B5EF4-FFF2-40B4-BE49-F238E27FC236}">
                  <a16:creationId xmlns:a16="http://schemas.microsoft.com/office/drawing/2014/main" id="{C9C5EDC1-23A2-4FD7-BC4C-65DA26DDEA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92300" y="2754312"/>
              <a:ext cx="244475" cy="414337"/>
            </a:xfrm>
            <a:custGeom>
              <a:avLst/>
              <a:gdLst>
                <a:gd name="T0" fmla="*/ 91 w 91"/>
                <a:gd name="T1" fmla="*/ 38 h 154"/>
                <a:gd name="T2" fmla="*/ 65 w 91"/>
                <a:gd name="T3" fmla="*/ 54 h 154"/>
                <a:gd name="T4" fmla="*/ 34 w 91"/>
                <a:gd name="T5" fmla="*/ 36 h 154"/>
                <a:gd name="T6" fmla="*/ 31 w 91"/>
                <a:gd name="T7" fmla="*/ 18 h 154"/>
                <a:gd name="T8" fmla="*/ 28 w 91"/>
                <a:gd name="T9" fmla="*/ 13 h 154"/>
                <a:gd name="T10" fmla="*/ 6 w 91"/>
                <a:gd name="T11" fmla="*/ 0 h 154"/>
                <a:gd name="T12" fmla="*/ 2 w 91"/>
                <a:gd name="T13" fmla="*/ 8 h 154"/>
                <a:gd name="T14" fmla="*/ 0 w 91"/>
                <a:gd name="T15" fmla="*/ 15 h 154"/>
                <a:gd name="T16" fmla="*/ 0 w 91"/>
                <a:gd name="T17" fmla="*/ 73 h 154"/>
                <a:gd name="T18" fmla="*/ 4 w 91"/>
                <a:gd name="T19" fmla="*/ 76 h 154"/>
                <a:gd name="T20" fmla="*/ 6 w 91"/>
                <a:gd name="T21" fmla="*/ 76 h 154"/>
                <a:gd name="T22" fmla="*/ 10 w 91"/>
                <a:gd name="T23" fmla="*/ 154 h 154"/>
                <a:gd name="T24" fmla="*/ 21 w 91"/>
                <a:gd name="T25" fmla="*/ 154 h 154"/>
                <a:gd name="T26" fmla="*/ 25 w 91"/>
                <a:gd name="T27" fmla="*/ 151 h 154"/>
                <a:gd name="T28" fmla="*/ 34 w 91"/>
                <a:gd name="T29" fmla="*/ 76 h 154"/>
                <a:gd name="T30" fmla="*/ 37 w 91"/>
                <a:gd name="T31" fmla="*/ 76 h 154"/>
                <a:gd name="T32" fmla="*/ 40 w 91"/>
                <a:gd name="T33" fmla="*/ 73 h 154"/>
                <a:gd name="T34" fmla="*/ 38 w 91"/>
                <a:gd name="T35" fmla="*/ 59 h 154"/>
                <a:gd name="T36" fmla="*/ 53 w 91"/>
                <a:gd name="T37" fmla="*/ 68 h 154"/>
                <a:gd name="T38" fmla="*/ 55 w 91"/>
                <a:gd name="T39" fmla="*/ 65 h 154"/>
                <a:gd name="T40" fmla="*/ 63 w 91"/>
                <a:gd name="T41" fmla="*/ 69 h 154"/>
                <a:gd name="T42" fmla="*/ 63 w 91"/>
                <a:gd name="T43" fmla="*/ 69 h 154"/>
                <a:gd name="T44" fmla="*/ 63 w 91"/>
                <a:gd name="T45" fmla="*/ 70 h 154"/>
                <a:gd name="T46" fmla="*/ 65 w 91"/>
                <a:gd name="T47" fmla="*/ 70 h 154"/>
                <a:gd name="T48" fmla="*/ 65 w 91"/>
                <a:gd name="T49" fmla="*/ 70 h 154"/>
                <a:gd name="T50" fmla="*/ 65 w 91"/>
                <a:gd name="T51" fmla="*/ 70 h 154"/>
                <a:gd name="T52" fmla="*/ 66 w 91"/>
                <a:gd name="T53" fmla="*/ 70 h 154"/>
                <a:gd name="T54" fmla="*/ 67 w 91"/>
                <a:gd name="T55" fmla="*/ 69 h 154"/>
                <a:gd name="T56" fmla="*/ 67 w 91"/>
                <a:gd name="T57" fmla="*/ 69 h 154"/>
                <a:gd name="T58" fmla="*/ 75 w 91"/>
                <a:gd name="T59" fmla="*/ 65 h 154"/>
                <a:gd name="T60" fmla="*/ 77 w 91"/>
                <a:gd name="T61" fmla="*/ 68 h 154"/>
                <a:gd name="T62" fmla="*/ 88 w 91"/>
                <a:gd name="T63" fmla="*/ 62 h 154"/>
                <a:gd name="T64" fmla="*/ 91 w 91"/>
                <a:gd name="T65" fmla="*/ 38 h 154"/>
                <a:gd name="T66" fmla="*/ 65 w 91"/>
                <a:gd name="T67" fmla="*/ 66 h 154"/>
                <a:gd name="T68" fmla="*/ 56 w 91"/>
                <a:gd name="T69" fmla="*/ 61 h 154"/>
                <a:gd name="T70" fmla="*/ 60 w 91"/>
                <a:gd name="T71" fmla="*/ 55 h 154"/>
                <a:gd name="T72" fmla="*/ 65 w 91"/>
                <a:gd name="T73" fmla="*/ 58 h 154"/>
                <a:gd name="T74" fmla="*/ 69 w 91"/>
                <a:gd name="T75" fmla="*/ 55 h 154"/>
                <a:gd name="T76" fmla="*/ 73 w 91"/>
                <a:gd name="T77" fmla="*/ 61 h 154"/>
                <a:gd name="T78" fmla="*/ 65 w 91"/>
                <a:gd name="T79" fmla="*/ 6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" h="154">
                  <a:moveTo>
                    <a:pt x="91" y="38"/>
                  </a:moveTo>
                  <a:cubicBezTo>
                    <a:pt x="65" y="54"/>
                    <a:pt x="65" y="54"/>
                    <a:pt x="65" y="54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1" y="16"/>
                    <a:pt x="29" y="14"/>
                    <a:pt x="28" y="1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10"/>
                    <a:pt x="0" y="12"/>
                    <a:pt x="0" y="15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5"/>
                    <a:pt x="2" y="76"/>
                    <a:pt x="4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10" y="154"/>
                    <a:pt x="10" y="154"/>
                    <a:pt x="10" y="154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23" y="154"/>
                    <a:pt x="25" y="153"/>
                    <a:pt x="25" y="151"/>
                  </a:cubicBezTo>
                  <a:cubicBezTo>
                    <a:pt x="34" y="76"/>
                    <a:pt x="34" y="76"/>
                    <a:pt x="34" y="76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9" y="76"/>
                    <a:pt x="40" y="75"/>
                    <a:pt x="40" y="73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69"/>
                    <a:pt x="63" y="70"/>
                    <a:pt x="63" y="70"/>
                  </a:cubicBezTo>
                  <a:cubicBezTo>
                    <a:pt x="64" y="70"/>
                    <a:pt x="64" y="70"/>
                    <a:pt x="65" y="70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5" y="70"/>
                    <a:pt x="66" y="70"/>
                    <a:pt x="66" y="70"/>
                  </a:cubicBezTo>
                  <a:cubicBezTo>
                    <a:pt x="66" y="70"/>
                    <a:pt x="66" y="69"/>
                    <a:pt x="67" y="69"/>
                  </a:cubicBezTo>
                  <a:cubicBezTo>
                    <a:pt x="67" y="69"/>
                    <a:pt x="67" y="69"/>
                    <a:pt x="67" y="69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88" y="62"/>
                    <a:pt x="88" y="62"/>
                    <a:pt x="88" y="62"/>
                  </a:cubicBezTo>
                  <a:lnTo>
                    <a:pt x="91" y="38"/>
                  </a:lnTo>
                  <a:close/>
                  <a:moveTo>
                    <a:pt x="65" y="66"/>
                  </a:moveTo>
                  <a:cubicBezTo>
                    <a:pt x="56" y="61"/>
                    <a:pt x="56" y="61"/>
                    <a:pt x="56" y="61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5" y="58"/>
                    <a:pt x="65" y="58"/>
                    <a:pt x="65" y="58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3" y="61"/>
                    <a:pt x="73" y="61"/>
                    <a:pt x="73" y="61"/>
                  </a:cubicBezTo>
                  <a:lnTo>
                    <a:pt x="65" y="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225">
              <a:extLst>
                <a:ext uri="{FF2B5EF4-FFF2-40B4-BE49-F238E27FC236}">
                  <a16:creationId xmlns:a16="http://schemas.microsoft.com/office/drawing/2014/main" id="{214A8854-4B43-410F-A87B-695C146A7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2013" y="2754312"/>
              <a:ext cx="106363" cy="414337"/>
            </a:xfrm>
            <a:custGeom>
              <a:avLst/>
              <a:gdLst>
                <a:gd name="T0" fmla="*/ 40 w 40"/>
                <a:gd name="T1" fmla="*/ 15 h 154"/>
                <a:gd name="T2" fmla="*/ 39 w 40"/>
                <a:gd name="T3" fmla="*/ 8 h 154"/>
                <a:gd name="T4" fmla="*/ 34 w 40"/>
                <a:gd name="T5" fmla="*/ 0 h 154"/>
                <a:gd name="T6" fmla="*/ 13 w 40"/>
                <a:gd name="T7" fmla="*/ 13 h 154"/>
                <a:gd name="T8" fmla="*/ 9 w 40"/>
                <a:gd name="T9" fmla="*/ 18 h 154"/>
                <a:gd name="T10" fmla="*/ 1 w 40"/>
                <a:gd name="T11" fmla="*/ 73 h 154"/>
                <a:gd name="T12" fmla="*/ 4 w 40"/>
                <a:gd name="T13" fmla="*/ 76 h 154"/>
                <a:gd name="T14" fmla="*/ 7 w 40"/>
                <a:gd name="T15" fmla="*/ 76 h 154"/>
                <a:gd name="T16" fmla="*/ 16 w 40"/>
                <a:gd name="T17" fmla="*/ 151 h 154"/>
                <a:gd name="T18" fmla="*/ 20 w 40"/>
                <a:gd name="T19" fmla="*/ 154 h 154"/>
                <a:gd name="T20" fmla="*/ 30 w 40"/>
                <a:gd name="T21" fmla="*/ 154 h 154"/>
                <a:gd name="T22" fmla="*/ 35 w 40"/>
                <a:gd name="T23" fmla="*/ 76 h 154"/>
                <a:gd name="T24" fmla="*/ 37 w 40"/>
                <a:gd name="T25" fmla="*/ 76 h 154"/>
                <a:gd name="T26" fmla="*/ 40 w 40"/>
                <a:gd name="T27" fmla="*/ 73 h 154"/>
                <a:gd name="T28" fmla="*/ 40 w 40"/>
                <a:gd name="T29" fmla="*/ 15 h 154"/>
                <a:gd name="T30" fmla="*/ 26 w 40"/>
                <a:gd name="T31" fmla="*/ 87 h 154"/>
                <a:gd name="T32" fmla="*/ 15 w 40"/>
                <a:gd name="T33" fmla="*/ 76 h 154"/>
                <a:gd name="T34" fmla="*/ 26 w 40"/>
                <a:gd name="T35" fmla="*/ 76 h 154"/>
                <a:gd name="T36" fmla="*/ 26 w 40"/>
                <a:gd name="T37" fmla="*/ 8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154">
                  <a:moveTo>
                    <a:pt x="40" y="15"/>
                  </a:moveTo>
                  <a:cubicBezTo>
                    <a:pt x="40" y="12"/>
                    <a:pt x="40" y="10"/>
                    <a:pt x="39" y="8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1" y="14"/>
                    <a:pt x="9" y="16"/>
                    <a:pt x="9" y="18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0" y="75"/>
                    <a:pt x="2" y="76"/>
                    <a:pt x="4" y="76"/>
                  </a:cubicBezTo>
                  <a:cubicBezTo>
                    <a:pt x="7" y="76"/>
                    <a:pt x="7" y="76"/>
                    <a:pt x="7" y="76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16" y="153"/>
                    <a:pt x="18" y="154"/>
                    <a:pt x="20" y="154"/>
                  </a:cubicBezTo>
                  <a:cubicBezTo>
                    <a:pt x="30" y="154"/>
                    <a:pt x="30" y="154"/>
                    <a:pt x="30" y="154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9" y="76"/>
                    <a:pt x="40" y="75"/>
                    <a:pt x="40" y="73"/>
                  </a:cubicBezTo>
                  <a:lnTo>
                    <a:pt x="40" y="15"/>
                  </a:lnTo>
                  <a:close/>
                  <a:moveTo>
                    <a:pt x="26" y="87"/>
                  </a:moveTo>
                  <a:cubicBezTo>
                    <a:pt x="20" y="86"/>
                    <a:pt x="16" y="82"/>
                    <a:pt x="15" y="76"/>
                  </a:cubicBezTo>
                  <a:cubicBezTo>
                    <a:pt x="26" y="76"/>
                    <a:pt x="26" y="76"/>
                    <a:pt x="26" y="76"/>
                  </a:cubicBezTo>
                  <a:lnTo>
                    <a:pt x="26" y="87"/>
                  </a:lnTo>
                  <a:close/>
                </a:path>
              </a:pathLst>
            </a:custGeom>
            <a:solidFill>
              <a:srgbClr val="008A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7" name="Freeform 19">
            <a:extLst>
              <a:ext uri="{FF2B5EF4-FFF2-40B4-BE49-F238E27FC236}">
                <a16:creationId xmlns:a16="http://schemas.microsoft.com/office/drawing/2014/main" id="{7C3D3774-24F7-4729-A10D-3BDFB4D012C2}"/>
              </a:ext>
            </a:extLst>
          </p:cNvPr>
          <p:cNvSpPr>
            <a:spLocks/>
          </p:cNvSpPr>
          <p:nvPr/>
        </p:nvSpPr>
        <p:spPr bwMode="auto">
          <a:xfrm>
            <a:off x="265367" y="2228435"/>
            <a:ext cx="523875" cy="368300"/>
          </a:xfrm>
          <a:custGeom>
            <a:avLst/>
            <a:gdLst>
              <a:gd name="T0" fmla="*/ 188 w 196"/>
              <a:gd name="T1" fmla="*/ 0 h 137"/>
              <a:gd name="T2" fmla="*/ 143 w 196"/>
              <a:gd name="T3" fmla="*/ 0 h 137"/>
              <a:gd name="T4" fmla="*/ 136 w 196"/>
              <a:gd name="T5" fmla="*/ 8 h 137"/>
              <a:gd name="T6" fmla="*/ 136 w 196"/>
              <a:gd name="T7" fmla="*/ 41 h 137"/>
              <a:gd name="T8" fmla="*/ 98 w 196"/>
              <a:gd name="T9" fmla="*/ 41 h 137"/>
              <a:gd name="T10" fmla="*/ 91 w 196"/>
              <a:gd name="T11" fmla="*/ 48 h 137"/>
              <a:gd name="T12" fmla="*/ 91 w 196"/>
              <a:gd name="T13" fmla="*/ 82 h 137"/>
              <a:gd name="T14" fmla="*/ 53 w 196"/>
              <a:gd name="T15" fmla="*/ 82 h 137"/>
              <a:gd name="T16" fmla="*/ 45 w 196"/>
              <a:gd name="T17" fmla="*/ 89 h 137"/>
              <a:gd name="T18" fmla="*/ 45 w 196"/>
              <a:gd name="T19" fmla="*/ 122 h 137"/>
              <a:gd name="T20" fmla="*/ 7 w 196"/>
              <a:gd name="T21" fmla="*/ 122 h 137"/>
              <a:gd name="T22" fmla="*/ 0 w 196"/>
              <a:gd name="T23" fmla="*/ 130 h 137"/>
              <a:gd name="T24" fmla="*/ 7 w 196"/>
              <a:gd name="T25" fmla="*/ 137 h 137"/>
              <a:gd name="T26" fmla="*/ 53 w 196"/>
              <a:gd name="T27" fmla="*/ 137 h 137"/>
              <a:gd name="T28" fmla="*/ 60 w 196"/>
              <a:gd name="T29" fmla="*/ 130 h 137"/>
              <a:gd name="T30" fmla="*/ 60 w 196"/>
              <a:gd name="T31" fmla="*/ 96 h 137"/>
              <a:gd name="T32" fmla="*/ 98 w 196"/>
              <a:gd name="T33" fmla="*/ 96 h 137"/>
              <a:gd name="T34" fmla="*/ 105 w 196"/>
              <a:gd name="T35" fmla="*/ 89 h 137"/>
              <a:gd name="T36" fmla="*/ 105 w 196"/>
              <a:gd name="T37" fmla="*/ 56 h 137"/>
              <a:gd name="T38" fmla="*/ 143 w 196"/>
              <a:gd name="T39" fmla="*/ 56 h 137"/>
              <a:gd name="T40" fmla="*/ 151 w 196"/>
              <a:gd name="T41" fmla="*/ 48 h 137"/>
              <a:gd name="T42" fmla="*/ 151 w 196"/>
              <a:gd name="T43" fmla="*/ 15 h 137"/>
              <a:gd name="T44" fmla="*/ 188 w 196"/>
              <a:gd name="T45" fmla="*/ 15 h 137"/>
              <a:gd name="T46" fmla="*/ 196 w 196"/>
              <a:gd name="T47" fmla="*/ 8 h 137"/>
              <a:gd name="T48" fmla="*/ 188 w 196"/>
              <a:gd name="T49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6" h="137">
                <a:moveTo>
                  <a:pt x="188" y="0"/>
                </a:moveTo>
                <a:cubicBezTo>
                  <a:pt x="143" y="0"/>
                  <a:pt x="143" y="0"/>
                  <a:pt x="143" y="0"/>
                </a:cubicBezTo>
                <a:cubicBezTo>
                  <a:pt x="139" y="0"/>
                  <a:pt x="136" y="4"/>
                  <a:pt x="136" y="8"/>
                </a:cubicBezTo>
                <a:cubicBezTo>
                  <a:pt x="136" y="41"/>
                  <a:pt x="136" y="41"/>
                  <a:pt x="136" y="41"/>
                </a:cubicBezTo>
                <a:cubicBezTo>
                  <a:pt x="98" y="41"/>
                  <a:pt x="98" y="41"/>
                  <a:pt x="98" y="41"/>
                </a:cubicBezTo>
                <a:cubicBezTo>
                  <a:pt x="94" y="41"/>
                  <a:pt x="91" y="44"/>
                  <a:pt x="91" y="48"/>
                </a:cubicBezTo>
                <a:cubicBezTo>
                  <a:pt x="91" y="82"/>
                  <a:pt x="91" y="82"/>
                  <a:pt x="91" y="82"/>
                </a:cubicBezTo>
                <a:cubicBezTo>
                  <a:pt x="53" y="82"/>
                  <a:pt x="53" y="82"/>
                  <a:pt x="53" y="82"/>
                </a:cubicBezTo>
                <a:cubicBezTo>
                  <a:pt x="49" y="82"/>
                  <a:pt x="45" y="85"/>
                  <a:pt x="45" y="89"/>
                </a:cubicBezTo>
                <a:cubicBezTo>
                  <a:pt x="45" y="122"/>
                  <a:pt x="45" y="122"/>
                  <a:pt x="45" y="122"/>
                </a:cubicBezTo>
                <a:cubicBezTo>
                  <a:pt x="7" y="122"/>
                  <a:pt x="7" y="122"/>
                  <a:pt x="7" y="122"/>
                </a:cubicBezTo>
                <a:cubicBezTo>
                  <a:pt x="3" y="122"/>
                  <a:pt x="0" y="126"/>
                  <a:pt x="0" y="130"/>
                </a:cubicBezTo>
                <a:cubicBezTo>
                  <a:pt x="0" y="134"/>
                  <a:pt x="3" y="137"/>
                  <a:pt x="7" y="137"/>
                </a:cubicBezTo>
                <a:cubicBezTo>
                  <a:pt x="53" y="137"/>
                  <a:pt x="53" y="137"/>
                  <a:pt x="53" y="137"/>
                </a:cubicBezTo>
                <a:cubicBezTo>
                  <a:pt x="57" y="137"/>
                  <a:pt x="60" y="134"/>
                  <a:pt x="60" y="130"/>
                </a:cubicBezTo>
                <a:cubicBezTo>
                  <a:pt x="60" y="96"/>
                  <a:pt x="60" y="96"/>
                  <a:pt x="60" y="96"/>
                </a:cubicBezTo>
                <a:cubicBezTo>
                  <a:pt x="98" y="96"/>
                  <a:pt x="98" y="96"/>
                  <a:pt x="98" y="96"/>
                </a:cubicBezTo>
                <a:cubicBezTo>
                  <a:pt x="102" y="96"/>
                  <a:pt x="105" y="93"/>
                  <a:pt x="105" y="89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43" y="56"/>
                  <a:pt x="143" y="56"/>
                  <a:pt x="143" y="56"/>
                </a:cubicBezTo>
                <a:cubicBezTo>
                  <a:pt x="147" y="56"/>
                  <a:pt x="151" y="52"/>
                  <a:pt x="151" y="48"/>
                </a:cubicBezTo>
                <a:cubicBezTo>
                  <a:pt x="151" y="15"/>
                  <a:pt x="151" y="15"/>
                  <a:pt x="151" y="15"/>
                </a:cubicBezTo>
                <a:cubicBezTo>
                  <a:pt x="188" y="15"/>
                  <a:pt x="188" y="15"/>
                  <a:pt x="188" y="15"/>
                </a:cubicBezTo>
                <a:cubicBezTo>
                  <a:pt x="192" y="15"/>
                  <a:pt x="196" y="12"/>
                  <a:pt x="196" y="8"/>
                </a:cubicBezTo>
                <a:cubicBezTo>
                  <a:pt x="196" y="4"/>
                  <a:pt x="192" y="0"/>
                  <a:pt x="188" y="0"/>
                </a:cubicBezTo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Freeform 20">
            <a:extLst>
              <a:ext uri="{FF2B5EF4-FFF2-40B4-BE49-F238E27FC236}">
                <a16:creationId xmlns:a16="http://schemas.microsoft.com/office/drawing/2014/main" id="{F068E8D9-41E2-4919-89B0-9D43200E4B11}"/>
              </a:ext>
            </a:extLst>
          </p:cNvPr>
          <p:cNvSpPr>
            <a:spLocks/>
          </p:cNvSpPr>
          <p:nvPr/>
        </p:nvSpPr>
        <p:spPr bwMode="auto">
          <a:xfrm>
            <a:off x="265367" y="2069685"/>
            <a:ext cx="198438" cy="201613"/>
          </a:xfrm>
          <a:custGeom>
            <a:avLst/>
            <a:gdLst>
              <a:gd name="T0" fmla="*/ 7 w 74"/>
              <a:gd name="T1" fmla="*/ 73 h 75"/>
              <a:gd name="T2" fmla="*/ 12 w 74"/>
              <a:gd name="T3" fmla="*/ 73 h 75"/>
              <a:gd name="T4" fmla="*/ 59 w 74"/>
              <a:gd name="T5" fmla="*/ 26 h 75"/>
              <a:gd name="T6" fmla="*/ 59 w 74"/>
              <a:gd name="T7" fmla="*/ 46 h 75"/>
              <a:gd name="T8" fmla="*/ 63 w 74"/>
              <a:gd name="T9" fmla="*/ 49 h 75"/>
              <a:gd name="T10" fmla="*/ 71 w 74"/>
              <a:gd name="T11" fmla="*/ 49 h 75"/>
              <a:gd name="T12" fmla="*/ 74 w 74"/>
              <a:gd name="T13" fmla="*/ 46 h 75"/>
              <a:gd name="T14" fmla="*/ 74 w 74"/>
              <a:gd name="T15" fmla="*/ 4 h 75"/>
              <a:gd name="T16" fmla="*/ 71 w 74"/>
              <a:gd name="T17" fmla="*/ 0 h 75"/>
              <a:gd name="T18" fmla="*/ 29 w 74"/>
              <a:gd name="T19" fmla="*/ 0 h 75"/>
              <a:gd name="T20" fmla="*/ 25 w 74"/>
              <a:gd name="T21" fmla="*/ 4 h 75"/>
              <a:gd name="T22" fmla="*/ 25 w 74"/>
              <a:gd name="T23" fmla="*/ 12 h 75"/>
              <a:gd name="T24" fmla="*/ 29 w 74"/>
              <a:gd name="T25" fmla="*/ 16 h 75"/>
              <a:gd name="T26" fmla="*/ 48 w 74"/>
              <a:gd name="T27" fmla="*/ 16 h 75"/>
              <a:gd name="T28" fmla="*/ 1 w 74"/>
              <a:gd name="T29" fmla="*/ 62 h 75"/>
              <a:gd name="T30" fmla="*/ 1 w 74"/>
              <a:gd name="T31" fmla="*/ 68 h 75"/>
              <a:gd name="T32" fmla="*/ 7 w 74"/>
              <a:gd name="T33" fmla="*/ 7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4" h="75">
                <a:moveTo>
                  <a:pt x="7" y="73"/>
                </a:moveTo>
                <a:cubicBezTo>
                  <a:pt x="8" y="75"/>
                  <a:pt x="11" y="75"/>
                  <a:pt x="12" y="73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8"/>
                  <a:pt x="61" y="49"/>
                  <a:pt x="63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73" y="49"/>
                  <a:pt x="74" y="48"/>
                  <a:pt x="74" y="46"/>
                </a:cubicBezTo>
                <a:cubicBezTo>
                  <a:pt x="74" y="4"/>
                  <a:pt x="74" y="4"/>
                  <a:pt x="74" y="4"/>
                </a:cubicBezTo>
                <a:cubicBezTo>
                  <a:pt x="74" y="2"/>
                  <a:pt x="73" y="0"/>
                  <a:pt x="71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7" y="0"/>
                  <a:pt x="25" y="2"/>
                  <a:pt x="25" y="4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4"/>
                  <a:pt x="27" y="16"/>
                  <a:pt x="29" y="16"/>
                </a:cubicBezTo>
                <a:cubicBezTo>
                  <a:pt x="48" y="16"/>
                  <a:pt x="48" y="16"/>
                  <a:pt x="48" y="16"/>
                </a:cubicBezTo>
                <a:cubicBezTo>
                  <a:pt x="1" y="62"/>
                  <a:pt x="1" y="62"/>
                  <a:pt x="1" y="62"/>
                </a:cubicBezTo>
                <a:cubicBezTo>
                  <a:pt x="0" y="64"/>
                  <a:pt x="0" y="66"/>
                  <a:pt x="1" y="68"/>
                </a:cubicBezTo>
                <a:lnTo>
                  <a:pt x="7" y="7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Titolo 4">
            <a:extLst>
              <a:ext uri="{FF2B5EF4-FFF2-40B4-BE49-F238E27FC236}">
                <a16:creationId xmlns:a16="http://schemas.microsoft.com/office/drawing/2014/main" id="{83B1BDAE-FF27-49C6-8F2C-03855CEBA6B3}"/>
              </a:ext>
            </a:extLst>
          </p:cNvPr>
          <p:cNvSpPr txBox="1">
            <a:spLocks/>
          </p:cNvSpPr>
          <p:nvPr/>
        </p:nvSpPr>
        <p:spPr>
          <a:xfrm>
            <a:off x="744619" y="398490"/>
            <a:ext cx="10044248" cy="754742"/>
          </a:xfrm>
          <a:prstGeom prst="rect">
            <a:avLst/>
          </a:prstGeom>
        </p:spPr>
        <p:txBody>
          <a:bodyPr vert="horz" lIns="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Stageur| </a:t>
            </a:r>
            <a:r>
              <a:rPr lang="it-IT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Engineering, Utilities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9F035-EE71-4803-8ED6-24CF72AB298A}"/>
              </a:ext>
            </a:extLst>
          </p:cNvPr>
          <p:cNvSpPr txBox="1"/>
          <p:nvPr/>
        </p:nvSpPr>
        <p:spPr>
          <a:xfrm>
            <a:off x="844288" y="1916901"/>
            <a:ext cx="980347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Supporta il responsabile dell’ Area Utilities nell’analisi dei consumi raccogliendo dati storici ed attuali, individuando usi e flussi energetici al fine di produrre un report finale;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Supporta la valutazione dell’efficienza energetica al fine di individuare meccanismi di ottimizzazione;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Supporta la redazione di un modello di gestione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energetica con l’obiettivo di utilizzare in modo razionale i vettori energetici;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Supporta le definizioni tecniche finallizzate all’efficientamento energetico e supporta la gestione degli investimenti associati</a:t>
            </a:r>
          </a:p>
          <a:p>
            <a:pPr lvl="0" algn="just"/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occupa della stesura ed aggiornamento delle procedure dell’area Utilities;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Supporta la gestione delle investigazioni;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Supporta la revisione dei processi connessi al Global Service.</a:t>
            </a:r>
          </a:p>
        </p:txBody>
      </p:sp>
    </p:spTree>
    <p:extLst>
      <p:ext uri="{BB962C8B-B14F-4D97-AF65-F5344CB8AC3E}">
        <p14:creationId xmlns:p14="http://schemas.microsoft.com/office/powerpoint/2010/main" val="203874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BA5433E-40F1-46E5-B0A3-44E474192C5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BA5433E-40F1-46E5-B0A3-44E474192C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olo 4">
            <a:extLst>
              <a:ext uri="{FF2B5EF4-FFF2-40B4-BE49-F238E27FC236}">
                <a16:creationId xmlns:a16="http://schemas.microsoft.com/office/drawing/2014/main" id="{0B5EC651-4413-F742-8E4B-20097DB8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 anchorCtr="0"/>
          <a:lstStyle/>
          <a:p>
            <a:r>
              <a:rPr lang="it-IT" dirty="0"/>
              <a:t>Stageur| </a:t>
            </a:r>
            <a:r>
              <a:rPr lang="it-IT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Engineering, Utilities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45F104-3A7E-4297-B5E2-33F67A831385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5738327" y="1219200"/>
            <a:ext cx="7398" cy="4836367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67AB0E-247C-4056-B475-37B64E8DA903}"/>
              </a:ext>
            </a:extLst>
          </p:cNvPr>
          <p:cNvGrpSpPr/>
          <p:nvPr/>
        </p:nvGrpSpPr>
        <p:grpSpPr>
          <a:xfrm>
            <a:off x="5745725" y="1270193"/>
            <a:ext cx="5519154" cy="369332"/>
            <a:chOff x="5745725" y="1270193"/>
            <a:chExt cx="5519154" cy="36933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C85B263-834F-4E02-A486-00DA6F3BDC17}"/>
                </a:ext>
              </a:extLst>
            </p:cNvPr>
            <p:cNvSpPr txBox="1"/>
            <p:nvPr/>
          </p:nvSpPr>
          <p:spPr>
            <a:xfrm>
              <a:off x="6491026" y="1270193"/>
              <a:ext cx="47738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i="1" dirty="0" err="1"/>
                <a:t>Requisiti</a:t>
              </a:r>
              <a:r>
                <a:rPr lang="en-US" b="1" i="1" dirty="0"/>
                <a:t>   </a:t>
              </a:r>
              <a:r>
                <a:rPr lang="en-US" b="1" i="1" dirty="0">
                  <a:solidFill>
                    <a:srgbClr val="FF0000"/>
                  </a:solidFill>
                </a:rPr>
                <a:t>::.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AB45F27-A92F-4016-8EF1-14C79A3059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45725" y="1467601"/>
              <a:ext cx="4022964" cy="11862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diamond" w="med" len="med"/>
              <a:tailEnd type="diamond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DB9D7BD-27FB-419D-A31C-11A7F02789A0}"/>
              </a:ext>
            </a:extLst>
          </p:cNvPr>
          <p:cNvSpPr txBox="1"/>
          <p:nvPr/>
        </p:nvSpPr>
        <p:spPr>
          <a:xfrm>
            <a:off x="5874433" y="1836933"/>
            <a:ext cx="455813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Il candidato dovrà possedere i seguenti requisiti:</a:t>
            </a:r>
          </a:p>
          <a:p>
            <a:endParaRPr lang="it-IT" sz="1400" i="1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Laurea in ingegneria industriale con indirizzo energetico; ingegneria Chimica od Elettrica.</a:t>
            </a: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Competenza tecniche di base in ambito Energia ed impianti.</a:t>
            </a: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Proattività, determinazione, dinamismo</a:t>
            </a: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Capacità analitica e di sintesi</a:t>
            </a: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Flessibilità </a:t>
            </a: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arenR"/>
            </a:pP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9" name="Graphic 8" descr="Boardroom">
            <a:extLst>
              <a:ext uri="{FF2B5EF4-FFF2-40B4-BE49-F238E27FC236}">
                <a16:creationId xmlns:a16="http://schemas.microsoft.com/office/drawing/2014/main" id="{B495E9A4-86E1-410C-AE9E-E8496B571D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0400401" y="1793805"/>
            <a:ext cx="813977" cy="81397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9ACECBD-A203-425D-9989-6F1004571B53}"/>
              </a:ext>
            </a:extLst>
          </p:cNvPr>
          <p:cNvSpPr txBox="1"/>
          <p:nvPr/>
        </p:nvSpPr>
        <p:spPr>
          <a:xfrm>
            <a:off x="434372" y="2059394"/>
            <a:ext cx="531135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Creazione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di un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modello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di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gestione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energetica</a:t>
            </a: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Ottimizzazione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dell’efficienza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energetica</a:t>
            </a: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Miglioramento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dell’apparato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procedurale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dell’Area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Utilities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Trasferimento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di knowhow e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formazione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di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personale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in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ottica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 di piano di 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</a:rPr>
              <a:t>successione</a:t>
            </a: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16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2266334-5A68-4238-9480-66B91494EBE1}"/>
              </a:ext>
            </a:extLst>
          </p:cNvPr>
          <p:cNvGrpSpPr/>
          <p:nvPr/>
        </p:nvGrpSpPr>
        <p:grpSpPr>
          <a:xfrm>
            <a:off x="240145" y="1282935"/>
            <a:ext cx="5498181" cy="369332"/>
            <a:chOff x="5472231" y="1333928"/>
            <a:chExt cx="5675226" cy="369332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B6DE32-0016-4CBE-A578-9B2A4B5E25DB}"/>
                </a:ext>
              </a:extLst>
            </p:cNvPr>
            <p:cNvSpPr txBox="1"/>
            <p:nvPr/>
          </p:nvSpPr>
          <p:spPr>
            <a:xfrm>
              <a:off x="5472231" y="1333928"/>
              <a:ext cx="2903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i="1" dirty="0">
                  <a:solidFill>
                    <a:srgbClr val="FF0000"/>
                  </a:solidFill>
                </a:rPr>
                <a:t>.:: </a:t>
              </a:r>
              <a:r>
                <a:rPr lang="en-US" b="1" i="1" dirty="0" err="1"/>
                <a:t>Benefici</a:t>
              </a:r>
              <a:r>
                <a:rPr lang="en-US" b="1" i="1" dirty="0"/>
                <a:t> per </a:t>
              </a:r>
              <a:r>
                <a:rPr lang="en-US" b="1" i="1" dirty="0" err="1"/>
                <a:t>l’Azienda</a:t>
              </a:r>
              <a:r>
                <a:rPr lang="en-US" b="1" i="1" dirty="0"/>
                <a:t> 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B5AAAD3-71DF-4B2B-8596-3CC3E0BF4E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3839" y="1531675"/>
              <a:ext cx="2763618" cy="2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diamond" w="med" len="med"/>
              <a:tailEnd type="diamond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009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Personalizzati 4">
      <a:dk1>
        <a:srgbClr val="000000"/>
      </a:dk1>
      <a:lt1>
        <a:srgbClr val="FFFFFF"/>
      </a:lt1>
      <a:dk2>
        <a:srgbClr val="453F3B"/>
      </a:dk2>
      <a:lt2>
        <a:srgbClr val="E7E6E6"/>
      </a:lt2>
      <a:accent1>
        <a:srgbClr val="E4E5E4"/>
      </a:accent1>
      <a:accent2>
        <a:srgbClr val="BABABA"/>
      </a:accent2>
      <a:accent3>
        <a:srgbClr val="E10000"/>
      </a:accent3>
      <a:accent4>
        <a:srgbClr val="535353"/>
      </a:accent4>
      <a:accent5>
        <a:srgbClr val="000000"/>
      </a:accent5>
      <a:accent6>
        <a:srgbClr val="E10000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2_Tema di Office">
  <a:themeElements>
    <a:clrScheme name="Personalizzati 2">
      <a:dk1>
        <a:srgbClr val="000000"/>
      </a:dk1>
      <a:lt1>
        <a:srgbClr val="FFFFFF"/>
      </a:lt1>
      <a:dk2>
        <a:srgbClr val="453F3B"/>
      </a:dk2>
      <a:lt2>
        <a:srgbClr val="E7E6E6"/>
      </a:lt2>
      <a:accent1>
        <a:srgbClr val="008A98"/>
      </a:accent1>
      <a:accent2>
        <a:srgbClr val="BABABA"/>
      </a:accent2>
      <a:accent3>
        <a:srgbClr val="E10000"/>
      </a:accent3>
      <a:accent4>
        <a:srgbClr val="00A4B6"/>
      </a:accent4>
      <a:accent5>
        <a:srgbClr val="000000"/>
      </a:accent5>
      <a:accent6>
        <a:srgbClr val="008A98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1_Tema di Office">
  <a:themeElements>
    <a:clrScheme name="Personalizzati 2">
      <a:dk1>
        <a:srgbClr val="000000"/>
      </a:dk1>
      <a:lt1>
        <a:srgbClr val="FFFFFF"/>
      </a:lt1>
      <a:dk2>
        <a:srgbClr val="453F3B"/>
      </a:dk2>
      <a:lt2>
        <a:srgbClr val="E7E6E6"/>
      </a:lt2>
      <a:accent1>
        <a:srgbClr val="008A98"/>
      </a:accent1>
      <a:accent2>
        <a:srgbClr val="BABABA"/>
      </a:accent2>
      <a:accent3>
        <a:srgbClr val="E10000"/>
      </a:accent3>
      <a:accent4>
        <a:srgbClr val="00A4B6"/>
      </a:accent4>
      <a:accent5>
        <a:srgbClr val="000000"/>
      </a:accent5>
      <a:accent6>
        <a:srgbClr val="008A98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508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508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76200" dist="508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102868" tIns="102868" rIns="102868" bIns="102868" numCol="1" spcCol="38100" rtlCol="0" anchor="ctr">
        <a:spAutoFit/>
      </a:bodyPr>
      <a:lstStyle>
        <a:defPPr marL="0" marR="11429" indent="0" algn="l" defTabSz="2057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-16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76200" dist="508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02868" tIns="102868" rIns="102868" bIns="102868" numCol="1" spcCol="38100" rtlCol="0" anchor="t">
        <a:spAutoFit/>
      </a:bodyPr>
      <a:lstStyle>
        <a:defPPr marL="0" marR="11429" indent="12700" algn="l" defTabSz="2057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-16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625C8C3ADF1BD409C24B4C55BDD3CDD" ma:contentTypeVersion="4" ma:contentTypeDescription="Creare un nuovo documento." ma:contentTypeScope="" ma:versionID="db9c45c6925d41c8654c5cde3287d352">
  <xsd:schema xmlns:xsd="http://www.w3.org/2001/XMLSchema" xmlns:xs="http://www.w3.org/2001/XMLSchema" xmlns:p="http://schemas.microsoft.com/office/2006/metadata/properties" xmlns:ns2="67d44065-503c-42d9-b2ee-5f985d7fd09b" xmlns:ns3="c2c37580-1a37-4473-ad58-90d58dd3df2d" targetNamespace="http://schemas.microsoft.com/office/2006/metadata/properties" ma:root="true" ma:fieldsID="3f01d039d044930edc03395f6b75574d" ns2:_="" ns3:_="">
    <xsd:import namespace="67d44065-503c-42d9-b2ee-5f985d7fd09b"/>
    <xsd:import namespace="c2c37580-1a37-4473-ad58-90d58dd3df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44065-503c-42d9-b2ee-5f985d7fd0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37580-1a37-4473-ad58-90d58dd3df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E7F2E0-F04B-4CF2-803E-200E9645DD03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c2c37580-1a37-4473-ad58-90d58dd3df2d"/>
    <ds:schemaRef ds:uri="http://schemas.microsoft.com/office/2006/documentManagement/types"/>
    <ds:schemaRef ds:uri="http://purl.org/dc/dcmitype/"/>
    <ds:schemaRef ds:uri="http://purl.org/dc/terms/"/>
    <ds:schemaRef ds:uri="67d44065-503c-42d9-b2ee-5f985d7fd09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8A3194-4E41-44D6-BD11-D35AF899AC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30A6A5-8B33-435C-9385-89D13424D6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d44065-503c-42d9-b2ee-5f985d7fd09b"/>
    <ds:schemaRef ds:uri="c2c37580-1a37-4473-ad58-90d58dd3df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3236</TotalTime>
  <Words>170</Words>
  <Application>Microsoft Office PowerPoint</Application>
  <PresentationFormat>Widescreen</PresentationFormat>
  <Paragraphs>60</Paragraphs>
  <Slides>5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Helvetica</vt:lpstr>
      <vt:lpstr>Mangal</vt:lpstr>
      <vt:lpstr>Symbol</vt:lpstr>
      <vt:lpstr>Tema di Office</vt:lpstr>
      <vt:lpstr>2_Tema di Office</vt:lpstr>
      <vt:lpstr>1_Tema di Office</vt:lpstr>
      <vt:lpstr>think-cell Slide</vt:lpstr>
      <vt:lpstr>Stage Utilities</vt:lpstr>
      <vt:lpstr>Stageur| Engineering, Utilities</vt:lpstr>
      <vt:lpstr>Presentazione standard di PowerPoint</vt:lpstr>
      <vt:lpstr>Stageur| Engineering, Utilities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Hado Ornela</dc:creator>
  <cp:lastModifiedBy>Alessandra</cp:lastModifiedBy>
  <cp:revision>195</cp:revision>
  <dcterms:modified xsi:type="dcterms:W3CDTF">2024-09-03T11:31:37Z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0x0101003625C8C3ADF1BD409C24B4C55BDD3CDD</vt:lpwstr>
  </property>
</Properties>
</file>